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69"/>
  </p:notesMasterIdLst>
  <p:sldIdLst>
    <p:sldId id="425" r:id="rId5"/>
    <p:sldId id="490" r:id="rId6"/>
    <p:sldId id="486" r:id="rId7"/>
    <p:sldId id="521" r:id="rId8"/>
    <p:sldId id="522" r:id="rId9"/>
    <p:sldId id="573" r:id="rId10"/>
    <p:sldId id="524" r:id="rId11"/>
    <p:sldId id="523" r:id="rId12"/>
    <p:sldId id="525" r:id="rId13"/>
    <p:sldId id="526" r:id="rId14"/>
    <p:sldId id="527" r:id="rId15"/>
    <p:sldId id="529" r:id="rId16"/>
    <p:sldId id="574" r:id="rId17"/>
    <p:sldId id="489" r:id="rId18"/>
    <p:sldId id="531" r:id="rId19"/>
    <p:sldId id="575" r:id="rId20"/>
    <p:sldId id="646" r:id="rId21"/>
    <p:sldId id="533" r:id="rId22"/>
    <p:sldId id="519" r:id="rId23"/>
    <p:sldId id="534" r:id="rId24"/>
    <p:sldId id="535" r:id="rId25"/>
    <p:sldId id="572" r:id="rId26"/>
    <p:sldId id="657" r:id="rId27"/>
    <p:sldId id="537" r:id="rId28"/>
    <p:sldId id="538" r:id="rId29"/>
    <p:sldId id="647" r:id="rId30"/>
    <p:sldId id="539" r:id="rId31"/>
    <p:sldId id="649" r:id="rId32"/>
    <p:sldId id="650" r:id="rId33"/>
    <p:sldId id="651" r:id="rId34"/>
    <p:sldId id="541" r:id="rId35"/>
    <p:sldId id="542" r:id="rId36"/>
    <p:sldId id="543" r:id="rId37"/>
    <p:sldId id="544" r:id="rId38"/>
    <p:sldId id="545" r:id="rId39"/>
    <p:sldId id="546" r:id="rId40"/>
    <p:sldId id="547" r:id="rId41"/>
    <p:sldId id="570" r:id="rId42"/>
    <p:sldId id="571" r:id="rId43"/>
    <p:sldId id="548" r:id="rId44"/>
    <p:sldId id="549" r:id="rId45"/>
    <p:sldId id="550" r:id="rId46"/>
    <p:sldId id="551" r:id="rId47"/>
    <p:sldId id="552" r:id="rId48"/>
    <p:sldId id="554" r:id="rId49"/>
    <p:sldId id="553" r:id="rId50"/>
    <p:sldId id="555" r:id="rId51"/>
    <p:sldId id="656" r:id="rId52"/>
    <p:sldId id="556" r:id="rId53"/>
    <p:sldId id="557" r:id="rId54"/>
    <p:sldId id="558" r:id="rId55"/>
    <p:sldId id="559" r:id="rId56"/>
    <p:sldId id="560" r:id="rId57"/>
    <p:sldId id="562" r:id="rId58"/>
    <p:sldId id="648" r:id="rId59"/>
    <p:sldId id="564" r:id="rId60"/>
    <p:sldId id="565" r:id="rId61"/>
    <p:sldId id="566" r:id="rId62"/>
    <p:sldId id="658" r:id="rId63"/>
    <p:sldId id="568" r:id="rId64"/>
    <p:sldId id="484" r:id="rId65"/>
    <p:sldId id="569" r:id="rId66"/>
    <p:sldId id="495" r:id="rId67"/>
    <p:sldId id="45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486"/>
            <p14:sldId id="521"/>
            <p14:sldId id="522"/>
            <p14:sldId id="573"/>
            <p14:sldId id="524"/>
            <p14:sldId id="523"/>
            <p14:sldId id="525"/>
            <p14:sldId id="526"/>
            <p14:sldId id="527"/>
            <p14:sldId id="529"/>
            <p14:sldId id="574"/>
            <p14:sldId id="489"/>
            <p14:sldId id="531"/>
            <p14:sldId id="575"/>
            <p14:sldId id="646"/>
            <p14:sldId id="533"/>
            <p14:sldId id="519"/>
            <p14:sldId id="534"/>
            <p14:sldId id="535"/>
            <p14:sldId id="572"/>
            <p14:sldId id="657"/>
            <p14:sldId id="537"/>
            <p14:sldId id="538"/>
            <p14:sldId id="647"/>
            <p14:sldId id="539"/>
            <p14:sldId id="649"/>
            <p14:sldId id="650"/>
            <p14:sldId id="651"/>
            <p14:sldId id="541"/>
            <p14:sldId id="542"/>
            <p14:sldId id="543"/>
            <p14:sldId id="544"/>
            <p14:sldId id="545"/>
            <p14:sldId id="546"/>
            <p14:sldId id="547"/>
            <p14:sldId id="570"/>
            <p14:sldId id="571"/>
            <p14:sldId id="548"/>
            <p14:sldId id="549"/>
            <p14:sldId id="550"/>
            <p14:sldId id="551"/>
            <p14:sldId id="552"/>
            <p14:sldId id="554"/>
            <p14:sldId id="553"/>
            <p14:sldId id="555"/>
            <p14:sldId id="656"/>
            <p14:sldId id="556"/>
            <p14:sldId id="557"/>
            <p14:sldId id="558"/>
            <p14:sldId id="559"/>
            <p14:sldId id="560"/>
            <p14:sldId id="562"/>
            <p14:sldId id="648"/>
            <p14:sldId id="564"/>
            <p14:sldId id="565"/>
            <p14:sldId id="566"/>
            <p14:sldId id="658"/>
            <p14:sldId id="568"/>
            <p14:sldId id="484"/>
            <p14:sldId id="569"/>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1"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3CBE99"/>
    <a:srgbClr val="458DCF"/>
    <a:srgbClr val="49BF64"/>
    <a:srgbClr val="42BDCA"/>
    <a:srgbClr val="43A9CD"/>
    <a:srgbClr val="FF595E"/>
    <a:srgbClr val="FFFFFF"/>
    <a:srgbClr val="DDD5EB"/>
    <a:srgbClr val="C8E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FF74C-0304-4A89-A4C8-6D2BA6040A96}" v="1" dt="2023-08-22T02:27:46.5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1" d="1"/>
        <a:sy n="1" d="1"/>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DF9EA0-827D-1447-A7DB-6437D602AC32}"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B489E05E-2EF8-5243-85FA-B35EEB8F1C55}">
      <dgm:prSet phldrT="[Text]" custT="1"/>
      <dgm:spPr>
        <a:solidFill>
          <a:srgbClr val="458DCF"/>
        </a:solidFill>
      </dgm:spPr>
      <dgm:t>
        <a:bodyPr/>
        <a:lstStyle/>
        <a:p>
          <a:pPr>
            <a:lnSpc>
              <a:spcPct val="114000"/>
            </a:lnSpc>
            <a:spcBef>
              <a:spcPts val="600"/>
            </a:spcBef>
            <a:spcAft>
              <a:spcPts val="600"/>
            </a:spcAft>
          </a:pPr>
          <a:r>
            <a:rPr lang="en-US" sz="2000" dirty="0"/>
            <a:t>Home Care Service Model</a:t>
          </a:r>
        </a:p>
      </dgm:t>
    </dgm:pt>
    <dgm:pt modelId="{488E0768-2A19-5040-A3D4-E1A8BC82E8FC}" type="parTrans" cxnId="{C5A73EB8-C976-2548-B115-12802C73ECE1}">
      <dgm:prSet/>
      <dgm:spPr/>
      <dgm:t>
        <a:bodyPr/>
        <a:lstStyle/>
        <a:p>
          <a:pPr>
            <a:lnSpc>
              <a:spcPct val="114000"/>
            </a:lnSpc>
            <a:spcBef>
              <a:spcPts val="600"/>
            </a:spcBef>
            <a:spcAft>
              <a:spcPts val="600"/>
            </a:spcAft>
          </a:pPr>
          <a:endParaRPr lang="en-US" sz="2000"/>
        </a:p>
      </dgm:t>
    </dgm:pt>
    <dgm:pt modelId="{B9124F3D-F59F-FC47-B1A8-966280067B00}" type="sibTrans" cxnId="{C5A73EB8-C976-2548-B115-12802C73ECE1}">
      <dgm:prSet/>
      <dgm:spPr/>
      <dgm:t>
        <a:bodyPr/>
        <a:lstStyle/>
        <a:p>
          <a:pPr>
            <a:lnSpc>
              <a:spcPct val="114000"/>
            </a:lnSpc>
            <a:spcBef>
              <a:spcPts val="600"/>
            </a:spcBef>
            <a:spcAft>
              <a:spcPts val="600"/>
            </a:spcAft>
          </a:pPr>
          <a:endParaRPr lang="en-US" sz="2000"/>
        </a:p>
      </dgm:t>
    </dgm:pt>
    <dgm:pt modelId="{157FD9EF-9BC0-454B-854E-E1318BBE7E21}">
      <dgm:prSet phldrT="[Text]" custT="1"/>
      <dgm:spPr>
        <a:solidFill>
          <a:srgbClr val="42BDCA"/>
        </a:solidFill>
      </dgm:spPr>
      <dgm:t>
        <a:bodyPr/>
        <a:lstStyle/>
        <a:p>
          <a:pPr>
            <a:lnSpc>
              <a:spcPct val="114000"/>
            </a:lnSpc>
            <a:spcBef>
              <a:spcPts val="600"/>
            </a:spcBef>
            <a:spcAft>
              <a:spcPts val="600"/>
            </a:spcAft>
          </a:pPr>
          <a:r>
            <a:rPr lang="en-US" sz="2000" dirty="0"/>
            <a:t>Residential Care Service Model</a:t>
          </a:r>
        </a:p>
      </dgm:t>
    </dgm:pt>
    <dgm:pt modelId="{6688C392-7D37-DA44-B4B9-83AD046C3478}" type="parTrans" cxnId="{A892E476-2A54-D74B-8C1C-08C67608D3A4}">
      <dgm:prSet/>
      <dgm:spPr/>
      <dgm:t>
        <a:bodyPr/>
        <a:lstStyle/>
        <a:p>
          <a:pPr>
            <a:lnSpc>
              <a:spcPct val="114000"/>
            </a:lnSpc>
            <a:spcBef>
              <a:spcPts val="600"/>
            </a:spcBef>
            <a:spcAft>
              <a:spcPts val="600"/>
            </a:spcAft>
          </a:pPr>
          <a:endParaRPr lang="en-US" sz="2000"/>
        </a:p>
      </dgm:t>
    </dgm:pt>
    <dgm:pt modelId="{2A50B8EF-7658-FD4F-A9B9-C4602A313313}" type="sibTrans" cxnId="{A892E476-2A54-D74B-8C1C-08C67608D3A4}">
      <dgm:prSet/>
      <dgm:spPr/>
      <dgm:t>
        <a:bodyPr/>
        <a:lstStyle/>
        <a:p>
          <a:pPr>
            <a:lnSpc>
              <a:spcPct val="114000"/>
            </a:lnSpc>
            <a:spcBef>
              <a:spcPts val="600"/>
            </a:spcBef>
            <a:spcAft>
              <a:spcPts val="600"/>
            </a:spcAft>
          </a:pPr>
          <a:endParaRPr lang="en-US" sz="2000"/>
        </a:p>
      </dgm:t>
    </dgm:pt>
    <dgm:pt modelId="{2A3D50EF-7F30-40F0-BF98-4DFB2645686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are able to live in their own homes but require some help.</a:t>
          </a:r>
          <a:endParaRPr lang="en-US" sz="2000" dirty="0">
            <a:solidFill>
              <a:schemeClr val="tx1">
                <a:lumMod val="75000"/>
                <a:lumOff val="25000"/>
              </a:schemeClr>
            </a:solidFill>
          </a:endParaRPr>
        </a:p>
      </dgm:t>
    </dgm:pt>
    <dgm:pt modelId="{C7E2304A-20F4-4E92-923B-0CF64E407B1F}" type="parTrans" cxnId="{5C2C4AFE-5E5A-4C22-81D3-4DBBCA576A61}">
      <dgm:prSet/>
      <dgm:spPr/>
      <dgm:t>
        <a:bodyPr/>
        <a:lstStyle/>
        <a:p>
          <a:pPr>
            <a:lnSpc>
              <a:spcPct val="114000"/>
            </a:lnSpc>
            <a:spcBef>
              <a:spcPts val="600"/>
            </a:spcBef>
            <a:spcAft>
              <a:spcPts val="600"/>
            </a:spcAft>
          </a:pPr>
          <a:endParaRPr lang="en-AU" sz="2000"/>
        </a:p>
      </dgm:t>
    </dgm:pt>
    <dgm:pt modelId="{AD1878EC-6A3A-4165-BCD0-F26E8C7CCB0E}" type="sibTrans" cxnId="{5C2C4AFE-5E5A-4C22-81D3-4DBBCA576A61}">
      <dgm:prSet/>
      <dgm:spPr/>
      <dgm:t>
        <a:bodyPr/>
        <a:lstStyle/>
        <a:p>
          <a:pPr>
            <a:lnSpc>
              <a:spcPct val="114000"/>
            </a:lnSpc>
            <a:spcBef>
              <a:spcPts val="600"/>
            </a:spcBef>
            <a:spcAft>
              <a:spcPts val="600"/>
            </a:spcAft>
          </a:pPr>
          <a:endParaRPr lang="en-AU" sz="2000"/>
        </a:p>
      </dgm:t>
    </dgm:pt>
    <dgm:pt modelId="{E805B8C0-1721-41C4-BB0B-4213D4C4BF0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are no longer able to live independently at home.</a:t>
          </a:r>
          <a:endParaRPr lang="en-US" sz="2000" dirty="0">
            <a:solidFill>
              <a:schemeClr val="tx1">
                <a:lumMod val="75000"/>
                <a:lumOff val="25000"/>
              </a:schemeClr>
            </a:solidFill>
          </a:endParaRPr>
        </a:p>
      </dgm:t>
    </dgm:pt>
    <dgm:pt modelId="{C8E1133A-61B1-4F9E-B759-A68DD12287AA}" type="parTrans" cxnId="{CC43CD11-8D29-4908-9F37-D289F363969C}">
      <dgm:prSet/>
      <dgm:spPr/>
      <dgm:t>
        <a:bodyPr/>
        <a:lstStyle/>
        <a:p>
          <a:pPr>
            <a:lnSpc>
              <a:spcPct val="114000"/>
            </a:lnSpc>
            <a:spcBef>
              <a:spcPts val="600"/>
            </a:spcBef>
            <a:spcAft>
              <a:spcPts val="600"/>
            </a:spcAft>
          </a:pPr>
          <a:endParaRPr lang="en-AU" sz="2000"/>
        </a:p>
      </dgm:t>
    </dgm:pt>
    <dgm:pt modelId="{A22DEAB8-2EC3-4E07-8C2C-154416D304BB}" type="sibTrans" cxnId="{CC43CD11-8D29-4908-9F37-D289F363969C}">
      <dgm:prSet/>
      <dgm:spPr/>
      <dgm:t>
        <a:bodyPr/>
        <a:lstStyle/>
        <a:p>
          <a:pPr>
            <a:lnSpc>
              <a:spcPct val="114000"/>
            </a:lnSpc>
            <a:spcBef>
              <a:spcPts val="600"/>
            </a:spcBef>
            <a:spcAft>
              <a:spcPts val="600"/>
            </a:spcAft>
          </a:pPr>
          <a:endParaRPr lang="en-AU" sz="2000"/>
        </a:p>
      </dgm:t>
    </dgm:pt>
    <dgm:pt modelId="{F5BEFEB4-F17F-4F73-A089-B0B8F43E39A5}" type="pres">
      <dgm:prSet presAssocID="{F4DF9EA0-827D-1447-A7DB-6437D602AC32}" presName="Name0" presStyleCnt="0">
        <dgm:presLayoutVars>
          <dgm:chMax/>
          <dgm:chPref val="3"/>
          <dgm:dir/>
          <dgm:animOne val="branch"/>
          <dgm:animLvl val="lvl"/>
        </dgm:presLayoutVars>
      </dgm:prSet>
      <dgm:spPr/>
    </dgm:pt>
    <dgm:pt modelId="{AA2E9E14-EE4D-47D3-808A-1A8EFAE4BDA3}" type="pres">
      <dgm:prSet presAssocID="{B489E05E-2EF8-5243-85FA-B35EEB8F1C55}" presName="composite" presStyleCnt="0"/>
      <dgm:spPr/>
    </dgm:pt>
    <dgm:pt modelId="{3BFD0F39-6AAF-48E4-85C6-29CB16452C6D}" type="pres">
      <dgm:prSet presAssocID="{B489E05E-2EF8-5243-85FA-B35EEB8F1C55}" presName="FirstChild" presStyleLbl="revTx" presStyleIdx="0" presStyleCnt="2" custScaleX="97759">
        <dgm:presLayoutVars>
          <dgm:chMax val="0"/>
          <dgm:chPref val="0"/>
          <dgm:bulletEnabled val="1"/>
        </dgm:presLayoutVars>
      </dgm:prSet>
      <dgm:spPr/>
    </dgm:pt>
    <dgm:pt modelId="{457EF155-7789-43C5-855A-D5A3E0316F5D}" type="pres">
      <dgm:prSet presAssocID="{B489E05E-2EF8-5243-85FA-B35EEB8F1C55}" presName="Parent" presStyleLbl="alignNode1" presStyleIdx="0" presStyleCnt="2">
        <dgm:presLayoutVars>
          <dgm:chMax val="3"/>
          <dgm:chPref val="3"/>
          <dgm:bulletEnabled val="1"/>
        </dgm:presLayoutVars>
      </dgm:prSet>
      <dgm:spPr/>
    </dgm:pt>
    <dgm:pt modelId="{FECC0E26-7F32-4BAE-A6D5-C66246C63733}" type="pres">
      <dgm:prSet presAssocID="{B489E05E-2EF8-5243-85FA-B35EEB8F1C55}" presName="Accent" presStyleLbl="parChTrans1D1" presStyleIdx="0" presStyleCnt="2"/>
      <dgm:spPr/>
    </dgm:pt>
    <dgm:pt modelId="{1B24D6A4-5040-4A0C-A2E0-19A0DAAFEEE7}" type="pres">
      <dgm:prSet presAssocID="{B9124F3D-F59F-FC47-B1A8-966280067B00}" presName="sibTrans" presStyleCnt="0"/>
      <dgm:spPr/>
    </dgm:pt>
    <dgm:pt modelId="{2415EFE9-B4F7-468F-B8E6-DB8046496CD4}" type="pres">
      <dgm:prSet presAssocID="{157FD9EF-9BC0-454B-854E-E1318BBE7E21}" presName="composite" presStyleCnt="0"/>
      <dgm:spPr/>
    </dgm:pt>
    <dgm:pt modelId="{79D55102-1316-44C4-9023-EC2AE863B98C}" type="pres">
      <dgm:prSet presAssocID="{157FD9EF-9BC0-454B-854E-E1318BBE7E21}" presName="FirstChild" presStyleLbl="revTx" presStyleIdx="1" presStyleCnt="2" custScaleX="97759">
        <dgm:presLayoutVars>
          <dgm:chMax val="0"/>
          <dgm:chPref val="0"/>
          <dgm:bulletEnabled val="1"/>
        </dgm:presLayoutVars>
      </dgm:prSet>
      <dgm:spPr/>
    </dgm:pt>
    <dgm:pt modelId="{61D99041-3003-4CD4-A4CB-3DE4B6C5ED17}" type="pres">
      <dgm:prSet presAssocID="{157FD9EF-9BC0-454B-854E-E1318BBE7E21}" presName="Parent" presStyleLbl="alignNode1" presStyleIdx="1" presStyleCnt="2">
        <dgm:presLayoutVars>
          <dgm:chMax val="3"/>
          <dgm:chPref val="3"/>
          <dgm:bulletEnabled val="1"/>
        </dgm:presLayoutVars>
      </dgm:prSet>
      <dgm:spPr/>
    </dgm:pt>
    <dgm:pt modelId="{7066366B-0950-4F12-8D25-3CF222A153CB}" type="pres">
      <dgm:prSet presAssocID="{157FD9EF-9BC0-454B-854E-E1318BBE7E21}" presName="Accent" presStyleLbl="parChTrans1D1" presStyleIdx="1" presStyleCnt="2"/>
      <dgm:spPr/>
    </dgm:pt>
  </dgm:ptLst>
  <dgm:cxnLst>
    <dgm:cxn modelId="{CC43CD11-8D29-4908-9F37-D289F363969C}" srcId="{157FD9EF-9BC0-454B-854E-E1318BBE7E21}" destId="{E805B8C0-1721-41C4-BB0B-4213D4C4BF01}" srcOrd="0" destOrd="0" parTransId="{C8E1133A-61B1-4F9E-B759-A68DD12287AA}" sibTransId="{A22DEAB8-2EC3-4E07-8C2C-154416D304BB}"/>
    <dgm:cxn modelId="{4D523035-461A-4EA3-821A-6B5D81AC4B7E}" type="presOf" srcId="{B489E05E-2EF8-5243-85FA-B35EEB8F1C55}" destId="{457EF155-7789-43C5-855A-D5A3E0316F5D}" srcOrd="0" destOrd="0" presId="urn:microsoft.com/office/officeart/2011/layout/TabList"/>
    <dgm:cxn modelId="{3549F660-5989-413D-AB0E-2082DC698291}" type="presOf" srcId="{2A3D50EF-7F30-40F0-BF98-4DFB26456861}" destId="{3BFD0F39-6AAF-48E4-85C6-29CB16452C6D}" srcOrd="0" destOrd="0" presId="urn:microsoft.com/office/officeart/2011/layout/TabList"/>
    <dgm:cxn modelId="{FAD74068-467A-4735-B1BC-241AD22098EC}" type="presOf" srcId="{157FD9EF-9BC0-454B-854E-E1318BBE7E21}" destId="{61D99041-3003-4CD4-A4CB-3DE4B6C5ED17}" srcOrd="0" destOrd="0" presId="urn:microsoft.com/office/officeart/2011/layout/TabList"/>
    <dgm:cxn modelId="{A892E476-2A54-D74B-8C1C-08C67608D3A4}" srcId="{F4DF9EA0-827D-1447-A7DB-6437D602AC32}" destId="{157FD9EF-9BC0-454B-854E-E1318BBE7E21}" srcOrd="1" destOrd="0" parTransId="{6688C392-7D37-DA44-B4B9-83AD046C3478}" sibTransId="{2A50B8EF-7658-FD4F-A9B9-C4602A313313}"/>
    <dgm:cxn modelId="{D64DEF56-8D31-4D03-83EC-0CFE492987C9}" type="presOf" srcId="{E805B8C0-1721-41C4-BB0B-4213D4C4BF01}" destId="{79D55102-1316-44C4-9023-EC2AE863B98C}" srcOrd="0" destOrd="0" presId="urn:microsoft.com/office/officeart/2011/layout/TabList"/>
    <dgm:cxn modelId="{C5A73EB8-C976-2548-B115-12802C73ECE1}" srcId="{F4DF9EA0-827D-1447-A7DB-6437D602AC32}" destId="{B489E05E-2EF8-5243-85FA-B35EEB8F1C55}" srcOrd="0" destOrd="0" parTransId="{488E0768-2A19-5040-A3D4-E1A8BC82E8FC}" sibTransId="{B9124F3D-F59F-FC47-B1A8-966280067B00}"/>
    <dgm:cxn modelId="{3BD23FFD-85CF-4096-A63B-8C44D3115BFA}" type="presOf" srcId="{F4DF9EA0-827D-1447-A7DB-6437D602AC32}" destId="{F5BEFEB4-F17F-4F73-A089-B0B8F43E39A5}" srcOrd="0" destOrd="0" presId="urn:microsoft.com/office/officeart/2011/layout/TabList"/>
    <dgm:cxn modelId="{5C2C4AFE-5E5A-4C22-81D3-4DBBCA576A61}" srcId="{B489E05E-2EF8-5243-85FA-B35EEB8F1C55}" destId="{2A3D50EF-7F30-40F0-BF98-4DFB26456861}" srcOrd="0" destOrd="0" parTransId="{C7E2304A-20F4-4E92-923B-0CF64E407B1F}" sibTransId="{AD1878EC-6A3A-4165-BCD0-F26E8C7CCB0E}"/>
    <dgm:cxn modelId="{EBFEC2A6-BD0D-419B-BA4B-5A9466AB30FA}" type="presParOf" srcId="{F5BEFEB4-F17F-4F73-A089-B0B8F43E39A5}" destId="{AA2E9E14-EE4D-47D3-808A-1A8EFAE4BDA3}" srcOrd="0" destOrd="0" presId="urn:microsoft.com/office/officeart/2011/layout/TabList"/>
    <dgm:cxn modelId="{990EEA3B-4B9F-41D3-846E-10D5FAADD998}" type="presParOf" srcId="{AA2E9E14-EE4D-47D3-808A-1A8EFAE4BDA3}" destId="{3BFD0F39-6AAF-48E4-85C6-29CB16452C6D}" srcOrd="0" destOrd="0" presId="urn:microsoft.com/office/officeart/2011/layout/TabList"/>
    <dgm:cxn modelId="{9335BC14-5FB2-4185-8226-49EC4D6270C9}" type="presParOf" srcId="{AA2E9E14-EE4D-47D3-808A-1A8EFAE4BDA3}" destId="{457EF155-7789-43C5-855A-D5A3E0316F5D}" srcOrd="1" destOrd="0" presId="urn:microsoft.com/office/officeart/2011/layout/TabList"/>
    <dgm:cxn modelId="{8D89CD6C-8915-406D-9366-D04D7CC145BB}" type="presParOf" srcId="{AA2E9E14-EE4D-47D3-808A-1A8EFAE4BDA3}" destId="{FECC0E26-7F32-4BAE-A6D5-C66246C63733}" srcOrd="2" destOrd="0" presId="urn:microsoft.com/office/officeart/2011/layout/TabList"/>
    <dgm:cxn modelId="{01C5736D-DAFD-4C03-86E2-DDE7A210DB50}" type="presParOf" srcId="{F5BEFEB4-F17F-4F73-A089-B0B8F43E39A5}" destId="{1B24D6A4-5040-4A0C-A2E0-19A0DAAFEEE7}" srcOrd="1" destOrd="0" presId="urn:microsoft.com/office/officeart/2011/layout/TabList"/>
    <dgm:cxn modelId="{B8194CE7-E69A-4961-ABBF-73A169C85C73}" type="presParOf" srcId="{F5BEFEB4-F17F-4F73-A089-B0B8F43E39A5}" destId="{2415EFE9-B4F7-468F-B8E6-DB8046496CD4}" srcOrd="2" destOrd="0" presId="urn:microsoft.com/office/officeart/2011/layout/TabList"/>
    <dgm:cxn modelId="{9416CB68-534B-4AE9-942D-87D47EEAE66E}" type="presParOf" srcId="{2415EFE9-B4F7-468F-B8E6-DB8046496CD4}" destId="{79D55102-1316-44C4-9023-EC2AE863B98C}" srcOrd="0" destOrd="0" presId="urn:microsoft.com/office/officeart/2011/layout/TabList"/>
    <dgm:cxn modelId="{5B41A584-0CF2-4B18-9F93-112A86FB7AFA}" type="presParOf" srcId="{2415EFE9-B4F7-468F-B8E6-DB8046496CD4}" destId="{61D99041-3003-4CD4-A4CB-3DE4B6C5ED17}" srcOrd="1" destOrd="0" presId="urn:microsoft.com/office/officeart/2011/layout/TabList"/>
    <dgm:cxn modelId="{FA0D22C4-43EF-43BA-A935-4B5382A08BE3}" type="presParOf" srcId="{2415EFE9-B4F7-468F-B8E6-DB8046496CD4}" destId="{7066366B-0950-4F12-8D25-3CF222A153CB}"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20E38C6-0039-4730-9539-184D5FA8E49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AEA7FA70-2FD6-4715-A9E8-9F1C13F17C1F}">
      <dgm:prSet phldrT="[Text]" custT="1"/>
      <dgm:spPr>
        <a:solidFill>
          <a:srgbClr val="458DCF"/>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Self-neglect </a:t>
          </a:r>
          <a:endParaRPr lang="en-US" sz="2000" dirty="0"/>
        </a:p>
      </dgm:t>
    </dgm:pt>
    <dgm:pt modelId="{720E4690-58AA-4783-BB85-6DC502D0091E}" type="parTrans" cxnId="{C9B8786F-C0C2-4916-8597-4413FB0BD399}">
      <dgm:prSet/>
      <dgm:spPr/>
      <dgm:t>
        <a:bodyPr/>
        <a:lstStyle/>
        <a:p>
          <a:endParaRPr lang="en-US" sz="1800"/>
        </a:p>
      </dgm:t>
    </dgm:pt>
    <dgm:pt modelId="{C3EEEE21-AB83-4114-BE63-06FB95C1CE88}" type="sibTrans" cxnId="{C9B8786F-C0C2-4916-8597-4413FB0BD399}">
      <dgm:prSet/>
      <dgm:spPr/>
      <dgm:t>
        <a:bodyPr/>
        <a:lstStyle/>
        <a:p>
          <a:endParaRPr lang="en-US" sz="1800"/>
        </a:p>
      </dgm:t>
    </dgm:pt>
    <dgm:pt modelId="{6D547197-C717-475E-A5E2-CC55A5EAD6F7}">
      <dgm:prSet custT="1"/>
      <dgm:spPr>
        <a:solidFill>
          <a:srgbClr val="42BDCA"/>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Behaviours of concern </a:t>
          </a:r>
          <a:endParaRPr lang="en-US" sz="2000" dirty="0"/>
        </a:p>
      </dgm:t>
    </dgm:pt>
    <dgm:pt modelId="{A23101FF-7DBB-4469-9475-17AF4BE88B3E}" type="parTrans" cxnId="{3958B190-5502-490B-B623-90B4AE7C8A4A}">
      <dgm:prSet/>
      <dgm:spPr/>
      <dgm:t>
        <a:bodyPr/>
        <a:lstStyle/>
        <a:p>
          <a:endParaRPr lang="en-US" sz="1800"/>
        </a:p>
      </dgm:t>
    </dgm:pt>
    <dgm:pt modelId="{60FA175D-B145-4540-AAC7-B08ABEFFD18E}" type="sibTrans" cxnId="{3958B190-5502-490B-B623-90B4AE7C8A4A}">
      <dgm:prSet/>
      <dgm:spPr/>
      <dgm:t>
        <a:bodyPr/>
        <a:lstStyle/>
        <a:p>
          <a:endParaRPr lang="en-US" sz="1800"/>
        </a:p>
      </dgm:t>
    </dgm:pt>
    <dgm:pt modelId="{E0833D59-DCE4-4E4F-8D57-859D5D44368D}">
      <dgm:prSet custT="1"/>
      <dgm:spPr>
        <a:solidFill>
          <a:srgbClr val="3CBE99"/>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Impaired judgement and problem-solving abilities </a:t>
          </a:r>
          <a:endParaRPr lang="en-US" sz="2000" dirty="0"/>
        </a:p>
      </dgm:t>
    </dgm:pt>
    <dgm:pt modelId="{ED1B57A5-E96A-4C0B-8A75-F932E9F5C47E}" type="parTrans" cxnId="{360FDD60-459A-4435-8AB2-41BA1486B4E0}">
      <dgm:prSet/>
      <dgm:spPr/>
      <dgm:t>
        <a:bodyPr/>
        <a:lstStyle/>
        <a:p>
          <a:endParaRPr lang="en-US" sz="1800"/>
        </a:p>
      </dgm:t>
    </dgm:pt>
    <dgm:pt modelId="{4B7F2D95-7AC4-43C6-96DB-F7E7D55CFF36}" type="sibTrans" cxnId="{360FDD60-459A-4435-8AB2-41BA1486B4E0}">
      <dgm:prSet/>
      <dgm:spPr/>
      <dgm:t>
        <a:bodyPr/>
        <a:lstStyle/>
        <a:p>
          <a:endParaRPr lang="en-US" sz="1800"/>
        </a:p>
      </dgm:t>
    </dgm:pt>
    <dgm:pt modelId="{51427758-E7EA-4391-9E07-888C651C481A}">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Impaired cognitive functioning </a:t>
          </a:r>
          <a:endParaRPr lang="en-US" sz="2000" dirty="0"/>
        </a:p>
      </dgm:t>
    </dgm:pt>
    <dgm:pt modelId="{A4622672-2082-4FA6-BCB5-A71B1C4B867C}" type="parTrans" cxnId="{A46DEE51-D471-4156-B559-535146C38663}">
      <dgm:prSet/>
      <dgm:spPr/>
      <dgm:t>
        <a:bodyPr/>
        <a:lstStyle/>
        <a:p>
          <a:endParaRPr lang="en-US" sz="1800"/>
        </a:p>
      </dgm:t>
    </dgm:pt>
    <dgm:pt modelId="{CC6ABDB8-7C98-43C8-BBC7-3F696F15A338}" type="sibTrans" cxnId="{A46DEE51-D471-4156-B559-535146C38663}">
      <dgm:prSet/>
      <dgm:spPr/>
      <dgm:t>
        <a:bodyPr/>
        <a:lstStyle/>
        <a:p>
          <a:endParaRPr lang="en-US" sz="1800"/>
        </a:p>
      </dgm:t>
    </dgm:pt>
    <dgm:pt modelId="{92C6CC55-DAC3-44CE-9DFF-F1B9390719A4}">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A sudden or unexpected change in health status include sensory loss </a:t>
          </a:r>
          <a:endParaRPr lang="en-US" sz="2000" dirty="0"/>
        </a:p>
      </dgm:t>
    </dgm:pt>
    <dgm:pt modelId="{8A7FEC7D-CAC8-460B-B889-FAC7D4D03D7B}" type="parTrans" cxnId="{23A52311-2D27-4609-B156-7D7713C8A7DE}">
      <dgm:prSet/>
      <dgm:spPr/>
      <dgm:t>
        <a:bodyPr/>
        <a:lstStyle/>
        <a:p>
          <a:endParaRPr lang="en-US" sz="1800"/>
        </a:p>
      </dgm:t>
    </dgm:pt>
    <dgm:pt modelId="{3B8D8163-D6A4-4365-87F2-63759E0E210C}" type="sibTrans" cxnId="{23A52311-2D27-4609-B156-7D7713C8A7DE}">
      <dgm:prSet/>
      <dgm:spPr/>
      <dgm:t>
        <a:bodyPr/>
        <a:lstStyle/>
        <a:p>
          <a:endParaRPr lang="en-US" sz="1800"/>
        </a:p>
      </dgm:t>
    </dgm:pt>
    <dgm:pt modelId="{AB7DA14C-AA39-4C90-ADB7-76436EC3A2C8}">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Uneven floor surfaces </a:t>
          </a:r>
          <a:endParaRPr lang="en-US" sz="2000" dirty="0"/>
        </a:p>
      </dgm:t>
    </dgm:pt>
    <dgm:pt modelId="{48BAC687-1DE5-40A5-A031-A4FC7567CA0E}" type="parTrans" cxnId="{2DD03E06-4154-4A7D-A31A-202BD0799FA7}">
      <dgm:prSet/>
      <dgm:spPr/>
      <dgm:t>
        <a:bodyPr/>
        <a:lstStyle/>
        <a:p>
          <a:endParaRPr lang="en-US" sz="1800"/>
        </a:p>
      </dgm:t>
    </dgm:pt>
    <dgm:pt modelId="{B192FE70-01A3-46D9-8F4D-9E604FB40F60}" type="sibTrans" cxnId="{2DD03E06-4154-4A7D-A31A-202BD0799FA7}">
      <dgm:prSet/>
      <dgm:spPr/>
      <dgm:t>
        <a:bodyPr/>
        <a:lstStyle/>
        <a:p>
          <a:endParaRPr lang="en-US" sz="1800"/>
        </a:p>
      </dgm:t>
    </dgm:pt>
    <dgm:pt modelId="{5D829B0E-CB85-4A2E-8576-B6B496BE7E88}" type="pres">
      <dgm:prSet presAssocID="{220E38C6-0039-4730-9539-184D5FA8E493}" presName="diagram" presStyleCnt="0">
        <dgm:presLayoutVars>
          <dgm:dir/>
          <dgm:resizeHandles val="exact"/>
        </dgm:presLayoutVars>
      </dgm:prSet>
      <dgm:spPr/>
    </dgm:pt>
    <dgm:pt modelId="{F460B2E1-78A3-44CB-95CC-959769C51E4A}" type="pres">
      <dgm:prSet presAssocID="{AEA7FA70-2FD6-4715-A9E8-9F1C13F17C1F}" presName="node" presStyleLbl="node1" presStyleIdx="0" presStyleCnt="6" custScaleX="109639">
        <dgm:presLayoutVars>
          <dgm:bulletEnabled val="1"/>
        </dgm:presLayoutVars>
      </dgm:prSet>
      <dgm:spPr/>
    </dgm:pt>
    <dgm:pt modelId="{98698355-7AE1-4239-AC87-7EC8688EB3D0}" type="pres">
      <dgm:prSet presAssocID="{C3EEEE21-AB83-4114-BE63-06FB95C1CE88}" presName="sibTrans" presStyleCnt="0"/>
      <dgm:spPr/>
    </dgm:pt>
    <dgm:pt modelId="{8D409AF5-D5DF-4690-9F38-F16A24F46D3A}" type="pres">
      <dgm:prSet presAssocID="{6D547197-C717-475E-A5E2-CC55A5EAD6F7}" presName="node" presStyleLbl="node1" presStyleIdx="1" presStyleCnt="6" custScaleX="109639">
        <dgm:presLayoutVars>
          <dgm:bulletEnabled val="1"/>
        </dgm:presLayoutVars>
      </dgm:prSet>
      <dgm:spPr/>
    </dgm:pt>
    <dgm:pt modelId="{96BB5E2D-3AF7-4BD7-A1BF-7F5654AA0AC9}" type="pres">
      <dgm:prSet presAssocID="{60FA175D-B145-4540-AAC7-B08ABEFFD18E}" presName="sibTrans" presStyleCnt="0"/>
      <dgm:spPr/>
    </dgm:pt>
    <dgm:pt modelId="{0EC78714-AE0B-4B51-B1E9-A4DCAFD353B5}" type="pres">
      <dgm:prSet presAssocID="{E0833D59-DCE4-4E4F-8D57-859D5D44368D}" presName="node" presStyleLbl="node1" presStyleIdx="2" presStyleCnt="6" custScaleX="109639">
        <dgm:presLayoutVars>
          <dgm:bulletEnabled val="1"/>
        </dgm:presLayoutVars>
      </dgm:prSet>
      <dgm:spPr/>
    </dgm:pt>
    <dgm:pt modelId="{D9DDCB94-86D8-4520-A967-B638A83C98C2}" type="pres">
      <dgm:prSet presAssocID="{4B7F2D95-7AC4-43C6-96DB-F7E7D55CFF36}" presName="sibTrans" presStyleCnt="0"/>
      <dgm:spPr/>
    </dgm:pt>
    <dgm:pt modelId="{D8607B45-78CB-45FB-B9FB-157D31EF6B40}" type="pres">
      <dgm:prSet presAssocID="{51427758-E7EA-4391-9E07-888C651C481A}" presName="node" presStyleLbl="node1" presStyleIdx="3" presStyleCnt="6" custScaleX="109639">
        <dgm:presLayoutVars>
          <dgm:bulletEnabled val="1"/>
        </dgm:presLayoutVars>
      </dgm:prSet>
      <dgm:spPr/>
    </dgm:pt>
    <dgm:pt modelId="{6572AB23-2FD7-4D8E-A977-1E779CE08C35}" type="pres">
      <dgm:prSet presAssocID="{CC6ABDB8-7C98-43C8-BBC7-3F696F15A338}" presName="sibTrans" presStyleCnt="0"/>
      <dgm:spPr/>
    </dgm:pt>
    <dgm:pt modelId="{8180E9E2-6A39-4E4C-BA66-7D3429D0F073}" type="pres">
      <dgm:prSet presAssocID="{92C6CC55-DAC3-44CE-9DFF-F1B9390719A4}" presName="node" presStyleLbl="node1" presStyleIdx="4" presStyleCnt="6" custScaleX="109639">
        <dgm:presLayoutVars>
          <dgm:bulletEnabled val="1"/>
        </dgm:presLayoutVars>
      </dgm:prSet>
      <dgm:spPr/>
    </dgm:pt>
    <dgm:pt modelId="{93DD34C2-FDAE-4593-9CE0-C9449A8A9FAF}" type="pres">
      <dgm:prSet presAssocID="{3B8D8163-D6A4-4365-87F2-63759E0E210C}" presName="sibTrans" presStyleCnt="0"/>
      <dgm:spPr/>
    </dgm:pt>
    <dgm:pt modelId="{9FEDB3E0-97EC-4C30-9C37-AFC1F3C3BB70}" type="pres">
      <dgm:prSet presAssocID="{AB7DA14C-AA39-4C90-ADB7-76436EC3A2C8}" presName="node" presStyleLbl="node1" presStyleIdx="5" presStyleCnt="6" custScaleX="109639">
        <dgm:presLayoutVars>
          <dgm:bulletEnabled val="1"/>
        </dgm:presLayoutVars>
      </dgm:prSet>
      <dgm:spPr/>
    </dgm:pt>
  </dgm:ptLst>
  <dgm:cxnLst>
    <dgm:cxn modelId="{2DD03E06-4154-4A7D-A31A-202BD0799FA7}" srcId="{220E38C6-0039-4730-9539-184D5FA8E493}" destId="{AB7DA14C-AA39-4C90-ADB7-76436EC3A2C8}" srcOrd="5" destOrd="0" parTransId="{48BAC687-1DE5-40A5-A031-A4FC7567CA0E}" sibTransId="{B192FE70-01A3-46D9-8F4D-9E604FB40F60}"/>
    <dgm:cxn modelId="{4C722A08-2D2E-4884-AF4C-886C2E314D22}" type="presOf" srcId="{AB7DA14C-AA39-4C90-ADB7-76436EC3A2C8}" destId="{9FEDB3E0-97EC-4C30-9C37-AFC1F3C3BB70}" srcOrd="0" destOrd="0" presId="urn:microsoft.com/office/officeart/2005/8/layout/default"/>
    <dgm:cxn modelId="{C1159308-F4E0-4FC6-8624-F9984C68D786}" type="presOf" srcId="{92C6CC55-DAC3-44CE-9DFF-F1B9390719A4}" destId="{8180E9E2-6A39-4E4C-BA66-7D3429D0F073}" srcOrd="0" destOrd="0" presId="urn:microsoft.com/office/officeart/2005/8/layout/default"/>
    <dgm:cxn modelId="{23A52311-2D27-4609-B156-7D7713C8A7DE}" srcId="{220E38C6-0039-4730-9539-184D5FA8E493}" destId="{92C6CC55-DAC3-44CE-9DFF-F1B9390719A4}" srcOrd="4" destOrd="0" parTransId="{8A7FEC7D-CAC8-460B-B889-FAC7D4D03D7B}" sibTransId="{3B8D8163-D6A4-4365-87F2-63759E0E210C}"/>
    <dgm:cxn modelId="{360FDD60-459A-4435-8AB2-41BA1486B4E0}" srcId="{220E38C6-0039-4730-9539-184D5FA8E493}" destId="{E0833D59-DCE4-4E4F-8D57-859D5D44368D}" srcOrd="2" destOrd="0" parTransId="{ED1B57A5-E96A-4C0B-8A75-F932E9F5C47E}" sibTransId="{4B7F2D95-7AC4-43C6-96DB-F7E7D55CFF36}"/>
    <dgm:cxn modelId="{C9B8786F-C0C2-4916-8597-4413FB0BD399}" srcId="{220E38C6-0039-4730-9539-184D5FA8E493}" destId="{AEA7FA70-2FD6-4715-A9E8-9F1C13F17C1F}" srcOrd="0" destOrd="0" parTransId="{720E4690-58AA-4783-BB85-6DC502D0091E}" sibTransId="{C3EEEE21-AB83-4114-BE63-06FB95C1CE88}"/>
    <dgm:cxn modelId="{A46DEE51-D471-4156-B559-535146C38663}" srcId="{220E38C6-0039-4730-9539-184D5FA8E493}" destId="{51427758-E7EA-4391-9E07-888C651C481A}" srcOrd="3" destOrd="0" parTransId="{A4622672-2082-4FA6-BCB5-A71B1C4B867C}" sibTransId="{CC6ABDB8-7C98-43C8-BBC7-3F696F15A338}"/>
    <dgm:cxn modelId="{3958B190-5502-490B-B623-90B4AE7C8A4A}" srcId="{220E38C6-0039-4730-9539-184D5FA8E493}" destId="{6D547197-C717-475E-A5E2-CC55A5EAD6F7}" srcOrd="1" destOrd="0" parTransId="{A23101FF-7DBB-4469-9475-17AF4BE88B3E}" sibTransId="{60FA175D-B145-4540-AAC7-B08ABEFFD18E}"/>
    <dgm:cxn modelId="{978F1CB9-B6F9-4D7A-AFCC-36A3C5DB6E0D}" type="presOf" srcId="{6D547197-C717-475E-A5E2-CC55A5EAD6F7}" destId="{8D409AF5-D5DF-4690-9F38-F16A24F46D3A}" srcOrd="0" destOrd="0" presId="urn:microsoft.com/office/officeart/2005/8/layout/default"/>
    <dgm:cxn modelId="{C383F9BA-ADA8-4C74-8480-FA1CEB51B651}" type="presOf" srcId="{AEA7FA70-2FD6-4715-A9E8-9F1C13F17C1F}" destId="{F460B2E1-78A3-44CB-95CC-959769C51E4A}" srcOrd="0" destOrd="0" presId="urn:microsoft.com/office/officeart/2005/8/layout/default"/>
    <dgm:cxn modelId="{A5A072C6-9B29-4A43-A8C3-445E52DCA9D6}" type="presOf" srcId="{E0833D59-DCE4-4E4F-8D57-859D5D44368D}" destId="{0EC78714-AE0B-4B51-B1E9-A4DCAFD353B5}" srcOrd="0" destOrd="0" presId="urn:microsoft.com/office/officeart/2005/8/layout/default"/>
    <dgm:cxn modelId="{C4C1E0D8-72C2-4FA4-9107-68096817D824}" type="presOf" srcId="{51427758-E7EA-4391-9E07-888C651C481A}" destId="{D8607B45-78CB-45FB-B9FB-157D31EF6B40}" srcOrd="0" destOrd="0" presId="urn:microsoft.com/office/officeart/2005/8/layout/default"/>
    <dgm:cxn modelId="{DDA53ED9-DAAA-49A9-9834-D4132F4E5D80}" type="presOf" srcId="{220E38C6-0039-4730-9539-184D5FA8E493}" destId="{5D829B0E-CB85-4A2E-8576-B6B496BE7E88}" srcOrd="0" destOrd="0" presId="urn:microsoft.com/office/officeart/2005/8/layout/default"/>
    <dgm:cxn modelId="{96233DA2-6614-4844-8DF9-EE097B815354}" type="presParOf" srcId="{5D829B0E-CB85-4A2E-8576-B6B496BE7E88}" destId="{F460B2E1-78A3-44CB-95CC-959769C51E4A}" srcOrd="0" destOrd="0" presId="urn:microsoft.com/office/officeart/2005/8/layout/default"/>
    <dgm:cxn modelId="{3BB14DF9-2F52-4D4A-98E3-02CB43845EB4}" type="presParOf" srcId="{5D829B0E-CB85-4A2E-8576-B6B496BE7E88}" destId="{98698355-7AE1-4239-AC87-7EC8688EB3D0}" srcOrd="1" destOrd="0" presId="urn:microsoft.com/office/officeart/2005/8/layout/default"/>
    <dgm:cxn modelId="{80BA55E1-F46F-4B86-8A30-B3AB680ED88D}" type="presParOf" srcId="{5D829B0E-CB85-4A2E-8576-B6B496BE7E88}" destId="{8D409AF5-D5DF-4690-9F38-F16A24F46D3A}" srcOrd="2" destOrd="0" presId="urn:microsoft.com/office/officeart/2005/8/layout/default"/>
    <dgm:cxn modelId="{0B290568-24E2-4732-880F-F50B13D57AA0}" type="presParOf" srcId="{5D829B0E-CB85-4A2E-8576-B6B496BE7E88}" destId="{96BB5E2D-3AF7-4BD7-A1BF-7F5654AA0AC9}" srcOrd="3" destOrd="0" presId="urn:microsoft.com/office/officeart/2005/8/layout/default"/>
    <dgm:cxn modelId="{F7870823-BFD1-4835-B462-63A7DD3EA58C}" type="presParOf" srcId="{5D829B0E-CB85-4A2E-8576-B6B496BE7E88}" destId="{0EC78714-AE0B-4B51-B1E9-A4DCAFD353B5}" srcOrd="4" destOrd="0" presId="urn:microsoft.com/office/officeart/2005/8/layout/default"/>
    <dgm:cxn modelId="{81CBAB96-6863-429A-9524-F126A209CA4F}" type="presParOf" srcId="{5D829B0E-CB85-4A2E-8576-B6B496BE7E88}" destId="{D9DDCB94-86D8-4520-A967-B638A83C98C2}" srcOrd="5" destOrd="0" presId="urn:microsoft.com/office/officeart/2005/8/layout/default"/>
    <dgm:cxn modelId="{FDFED3F4-DDDB-44C2-87CD-8F614FD7431D}" type="presParOf" srcId="{5D829B0E-CB85-4A2E-8576-B6B496BE7E88}" destId="{D8607B45-78CB-45FB-B9FB-157D31EF6B40}" srcOrd="6" destOrd="0" presId="urn:microsoft.com/office/officeart/2005/8/layout/default"/>
    <dgm:cxn modelId="{8D8E8B93-BC0C-4D66-8060-0AE3C904624C}" type="presParOf" srcId="{5D829B0E-CB85-4A2E-8576-B6B496BE7E88}" destId="{6572AB23-2FD7-4D8E-A977-1E779CE08C35}" srcOrd="7" destOrd="0" presId="urn:microsoft.com/office/officeart/2005/8/layout/default"/>
    <dgm:cxn modelId="{5E2772E7-A79E-4490-A39A-7B4BC6120C67}" type="presParOf" srcId="{5D829B0E-CB85-4A2E-8576-B6B496BE7E88}" destId="{8180E9E2-6A39-4E4C-BA66-7D3429D0F073}" srcOrd="8" destOrd="0" presId="urn:microsoft.com/office/officeart/2005/8/layout/default"/>
    <dgm:cxn modelId="{DD909787-47B2-408A-B80A-2CE31A41A843}" type="presParOf" srcId="{5D829B0E-CB85-4A2E-8576-B6B496BE7E88}" destId="{93DD34C2-FDAE-4593-9CE0-C9449A8A9FAF}" srcOrd="9" destOrd="0" presId="urn:microsoft.com/office/officeart/2005/8/layout/default"/>
    <dgm:cxn modelId="{263A525B-CCC6-4C1C-80F8-5EF84ED39739}" type="presParOf" srcId="{5D829B0E-CB85-4A2E-8576-B6B496BE7E88}" destId="{9FEDB3E0-97EC-4C30-9C37-AFC1F3C3BB7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0E38C6-0039-4730-9539-184D5FA8E49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E85F8AF-BA9C-43E7-82F1-6FF729B5FA5A}">
      <dgm:prSet custT="1"/>
      <dgm:spPr>
        <a:solidFill>
          <a:srgbClr val="458DCF"/>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Physical obstructions</a:t>
          </a:r>
          <a:endParaRPr lang="en-US" sz="2000" dirty="0"/>
        </a:p>
      </dgm:t>
    </dgm:pt>
    <dgm:pt modelId="{71A857A1-D327-4A82-929F-3906418C8F4A}" type="parTrans" cxnId="{746F62CA-8096-4D26-8146-683985D1E0BF}">
      <dgm:prSet/>
      <dgm:spPr/>
      <dgm:t>
        <a:bodyPr/>
        <a:lstStyle/>
        <a:p>
          <a:pPr>
            <a:lnSpc>
              <a:spcPct val="114000"/>
            </a:lnSpc>
            <a:spcBef>
              <a:spcPts val="600"/>
            </a:spcBef>
            <a:spcAft>
              <a:spcPts val="600"/>
            </a:spcAft>
          </a:pPr>
          <a:endParaRPr lang="en-US" sz="2000"/>
        </a:p>
      </dgm:t>
    </dgm:pt>
    <dgm:pt modelId="{8B662EE0-2AEB-47D9-897C-440E62F5D0BB}" type="sibTrans" cxnId="{746F62CA-8096-4D26-8146-683985D1E0BF}">
      <dgm:prSet/>
      <dgm:spPr/>
      <dgm:t>
        <a:bodyPr/>
        <a:lstStyle/>
        <a:p>
          <a:pPr>
            <a:lnSpc>
              <a:spcPct val="114000"/>
            </a:lnSpc>
            <a:spcBef>
              <a:spcPts val="600"/>
            </a:spcBef>
            <a:spcAft>
              <a:spcPts val="600"/>
            </a:spcAft>
          </a:pPr>
          <a:endParaRPr lang="en-US" sz="2000"/>
        </a:p>
      </dgm:t>
    </dgm:pt>
    <dgm:pt modelId="{4711939E-A8DA-46D5-8AC0-47DC5F387F4C}">
      <dgm:prSet custT="1"/>
      <dgm:spPr>
        <a:solidFill>
          <a:srgbClr val="42BDCA"/>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Poor home maintenance </a:t>
          </a:r>
          <a:endParaRPr lang="en-US" sz="2000" dirty="0"/>
        </a:p>
      </dgm:t>
    </dgm:pt>
    <dgm:pt modelId="{A91AC0FE-F0C5-4425-A3BD-27B46EB974A2}" type="parTrans" cxnId="{00CB0A42-A8ED-4A10-B229-CC994DDC8C13}">
      <dgm:prSet/>
      <dgm:spPr/>
      <dgm:t>
        <a:bodyPr/>
        <a:lstStyle/>
        <a:p>
          <a:pPr>
            <a:lnSpc>
              <a:spcPct val="114000"/>
            </a:lnSpc>
            <a:spcBef>
              <a:spcPts val="600"/>
            </a:spcBef>
            <a:spcAft>
              <a:spcPts val="600"/>
            </a:spcAft>
          </a:pPr>
          <a:endParaRPr lang="en-US" sz="2000"/>
        </a:p>
      </dgm:t>
    </dgm:pt>
    <dgm:pt modelId="{ACCE4DD7-E0D7-4E51-BF19-1C08E2EF3E1B}" type="sibTrans" cxnId="{00CB0A42-A8ED-4A10-B229-CC994DDC8C13}">
      <dgm:prSet/>
      <dgm:spPr/>
      <dgm:t>
        <a:bodyPr/>
        <a:lstStyle/>
        <a:p>
          <a:pPr>
            <a:lnSpc>
              <a:spcPct val="114000"/>
            </a:lnSpc>
            <a:spcBef>
              <a:spcPts val="600"/>
            </a:spcBef>
            <a:spcAft>
              <a:spcPts val="600"/>
            </a:spcAft>
          </a:pPr>
          <a:endParaRPr lang="en-US" sz="2000"/>
        </a:p>
      </dgm:t>
    </dgm:pt>
    <dgm:pt modelId="{BC7CB735-C650-419E-ACE8-3D5464298958}">
      <dgm:prSet custT="1"/>
      <dgm:spPr>
        <a:solidFill>
          <a:srgbClr val="3CBE99"/>
        </a:solidFill>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Poor or inappropriate lighting </a:t>
          </a:r>
          <a:endParaRPr lang="en-US" sz="2000" dirty="0"/>
        </a:p>
      </dgm:t>
    </dgm:pt>
    <dgm:pt modelId="{2D34CD38-8296-4F64-A373-C7772D3ACA1A}" type="parTrans" cxnId="{C10887F6-5DEB-4860-B12A-1238B2CBFE58}">
      <dgm:prSet/>
      <dgm:spPr/>
      <dgm:t>
        <a:bodyPr/>
        <a:lstStyle/>
        <a:p>
          <a:pPr>
            <a:lnSpc>
              <a:spcPct val="114000"/>
            </a:lnSpc>
            <a:spcBef>
              <a:spcPts val="600"/>
            </a:spcBef>
            <a:spcAft>
              <a:spcPts val="600"/>
            </a:spcAft>
          </a:pPr>
          <a:endParaRPr lang="en-US" sz="2000"/>
        </a:p>
      </dgm:t>
    </dgm:pt>
    <dgm:pt modelId="{0A85F6E2-B59A-418B-B65C-E872CEBEAB8D}" type="sibTrans" cxnId="{C10887F6-5DEB-4860-B12A-1238B2CBFE58}">
      <dgm:prSet/>
      <dgm:spPr/>
      <dgm:t>
        <a:bodyPr/>
        <a:lstStyle/>
        <a:p>
          <a:pPr>
            <a:lnSpc>
              <a:spcPct val="114000"/>
            </a:lnSpc>
            <a:spcBef>
              <a:spcPts val="600"/>
            </a:spcBef>
            <a:spcAft>
              <a:spcPts val="600"/>
            </a:spcAft>
          </a:pPr>
          <a:endParaRPr lang="en-US" sz="2000"/>
        </a:p>
      </dgm:t>
    </dgm:pt>
    <dgm:pt modelId="{608DE124-F779-405A-B704-E5479EEEFDD7}">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Inadequate heating and cooling devices </a:t>
          </a:r>
          <a:endParaRPr lang="en-US" sz="2000" dirty="0"/>
        </a:p>
      </dgm:t>
    </dgm:pt>
    <dgm:pt modelId="{656E56E3-72BC-4149-AF20-71A19600C970}" type="parTrans" cxnId="{B1B78162-554D-4747-B86C-2BE12CEC1520}">
      <dgm:prSet/>
      <dgm:spPr/>
      <dgm:t>
        <a:bodyPr/>
        <a:lstStyle/>
        <a:p>
          <a:pPr>
            <a:lnSpc>
              <a:spcPct val="114000"/>
            </a:lnSpc>
            <a:spcBef>
              <a:spcPts val="600"/>
            </a:spcBef>
            <a:spcAft>
              <a:spcPts val="600"/>
            </a:spcAft>
          </a:pPr>
          <a:endParaRPr lang="en-US" sz="2000"/>
        </a:p>
      </dgm:t>
    </dgm:pt>
    <dgm:pt modelId="{39CB9E29-6E43-44BD-B056-C27A77B227A8}" type="sibTrans" cxnId="{B1B78162-554D-4747-B86C-2BE12CEC1520}">
      <dgm:prSet/>
      <dgm:spPr/>
      <dgm:t>
        <a:bodyPr/>
        <a:lstStyle/>
        <a:p>
          <a:pPr>
            <a:lnSpc>
              <a:spcPct val="114000"/>
            </a:lnSpc>
            <a:spcBef>
              <a:spcPts val="600"/>
            </a:spcBef>
            <a:spcAft>
              <a:spcPts val="600"/>
            </a:spcAft>
          </a:pPr>
          <a:endParaRPr lang="en-US" sz="2000"/>
        </a:p>
      </dgm:t>
    </dgm:pt>
    <dgm:pt modelId="{219FDEFA-9F29-4E78-B6CA-27DE359931F3}">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Privacy and confidentiality due to inadequate security </a:t>
          </a:r>
          <a:endParaRPr lang="en-US" sz="2000" dirty="0"/>
        </a:p>
      </dgm:t>
    </dgm:pt>
    <dgm:pt modelId="{178FC9CD-6693-4186-B622-A7F83A86F3CD}" type="parTrans" cxnId="{874E9BC1-41E3-4A11-B68F-2B58D9C56B98}">
      <dgm:prSet/>
      <dgm:spPr/>
      <dgm:t>
        <a:bodyPr/>
        <a:lstStyle/>
        <a:p>
          <a:pPr>
            <a:lnSpc>
              <a:spcPct val="114000"/>
            </a:lnSpc>
            <a:spcBef>
              <a:spcPts val="600"/>
            </a:spcBef>
            <a:spcAft>
              <a:spcPts val="600"/>
            </a:spcAft>
          </a:pPr>
          <a:endParaRPr lang="en-US" sz="2000"/>
        </a:p>
      </dgm:t>
    </dgm:pt>
    <dgm:pt modelId="{1C7F5B77-CB3C-4FA5-A2F7-2E014CAAF4ED}" type="sibTrans" cxnId="{874E9BC1-41E3-4A11-B68F-2B58D9C56B98}">
      <dgm:prSet/>
      <dgm:spPr/>
      <dgm:t>
        <a:bodyPr/>
        <a:lstStyle/>
        <a:p>
          <a:pPr>
            <a:lnSpc>
              <a:spcPct val="114000"/>
            </a:lnSpc>
            <a:spcBef>
              <a:spcPts val="600"/>
            </a:spcBef>
            <a:spcAft>
              <a:spcPts val="600"/>
            </a:spcAft>
          </a:pPr>
          <a:endParaRPr lang="en-US" sz="2000"/>
        </a:p>
      </dgm:t>
    </dgm:pt>
    <dgm:pt modelId="{29E77DCE-C7B8-482D-8113-55B52D4C1538}">
      <dgm:prSet custT="1"/>
      <dgm:spPr/>
      <dgm:t>
        <a:bodyPr/>
        <a:lstStyle/>
        <a:p>
          <a:pPr>
            <a:lnSpc>
              <a:spcPct val="114000"/>
            </a:lnSpc>
            <a:spcBef>
              <a:spcPts val="600"/>
            </a:spcBef>
            <a:spcAft>
              <a:spcPts val="600"/>
            </a:spcAft>
            <a:buClr>
              <a:srgbClr val="D73329"/>
            </a:buClr>
            <a:buFont typeface="Wingdings" panose="05000000000000000000" pitchFamily="2" charset="2"/>
            <a:buChar char=""/>
          </a:pPr>
          <a:r>
            <a:rPr lang="en-AU" sz="2000" dirty="0"/>
            <a:t>Social rights infringements </a:t>
          </a:r>
          <a:endParaRPr lang="en-US" sz="2000" dirty="0"/>
        </a:p>
      </dgm:t>
    </dgm:pt>
    <dgm:pt modelId="{CBEA177A-D0A9-481E-8444-0A782B876A66}" type="parTrans" cxnId="{96AB3A34-3F93-4D0A-BD2A-00CFBE9EE271}">
      <dgm:prSet/>
      <dgm:spPr/>
      <dgm:t>
        <a:bodyPr/>
        <a:lstStyle/>
        <a:p>
          <a:pPr>
            <a:lnSpc>
              <a:spcPct val="114000"/>
            </a:lnSpc>
            <a:spcBef>
              <a:spcPts val="600"/>
            </a:spcBef>
            <a:spcAft>
              <a:spcPts val="600"/>
            </a:spcAft>
          </a:pPr>
          <a:endParaRPr lang="en-US" sz="2000"/>
        </a:p>
      </dgm:t>
    </dgm:pt>
    <dgm:pt modelId="{1C178E3E-5141-4BBB-A786-D016798A9DEA}" type="sibTrans" cxnId="{96AB3A34-3F93-4D0A-BD2A-00CFBE9EE271}">
      <dgm:prSet/>
      <dgm:spPr/>
      <dgm:t>
        <a:bodyPr/>
        <a:lstStyle/>
        <a:p>
          <a:pPr>
            <a:lnSpc>
              <a:spcPct val="114000"/>
            </a:lnSpc>
            <a:spcBef>
              <a:spcPts val="600"/>
            </a:spcBef>
            <a:spcAft>
              <a:spcPts val="600"/>
            </a:spcAft>
          </a:pPr>
          <a:endParaRPr lang="en-US" sz="2000"/>
        </a:p>
      </dgm:t>
    </dgm:pt>
    <dgm:pt modelId="{5D829B0E-CB85-4A2E-8576-B6B496BE7E88}" type="pres">
      <dgm:prSet presAssocID="{220E38C6-0039-4730-9539-184D5FA8E493}" presName="diagram" presStyleCnt="0">
        <dgm:presLayoutVars>
          <dgm:dir/>
          <dgm:resizeHandles val="exact"/>
        </dgm:presLayoutVars>
      </dgm:prSet>
      <dgm:spPr/>
    </dgm:pt>
    <dgm:pt modelId="{52AB450E-80BA-4F77-BFFD-B9206317FF50}" type="pres">
      <dgm:prSet presAssocID="{5E85F8AF-BA9C-43E7-82F1-6FF729B5FA5A}" presName="node" presStyleLbl="node1" presStyleIdx="0" presStyleCnt="6" custScaleX="113921">
        <dgm:presLayoutVars>
          <dgm:bulletEnabled val="1"/>
        </dgm:presLayoutVars>
      </dgm:prSet>
      <dgm:spPr/>
    </dgm:pt>
    <dgm:pt modelId="{B960ED34-24EA-49CD-9DEB-90C73E2E273C}" type="pres">
      <dgm:prSet presAssocID="{8B662EE0-2AEB-47D9-897C-440E62F5D0BB}" presName="sibTrans" presStyleCnt="0"/>
      <dgm:spPr/>
    </dgm:pt>
    <dgm:pt modelId="{0C6900A0-CA2F-45B0-90DE-84B8A3F400C7}" type="pres">
      <dgm:prSet presAssocID="{4711939E-A8DA-46D5-8AC0-47DC5F387F4C}" presName="node" presStyleLbl="node1" presStyleIdx="1" presStyleCnt="6" custScaleX="113921">
        <dgm:presLayoutVars>
          <dgm:bulletEnabled val="1"/>
        </dgm:presLayoutVars>
      </dgm:prSet>
      <dgm:spPr/>
    </dgm:pt>
    <dgm:pt modelId="{77EEC880-3A5F-43F3-9F53-86B21F12B4CE}" type="pres">
      <dgm:prSet presAssocID="{ACCE4DD7-E0D7-4E51-BF19-1C08E2EF3E1B}" presName="sibTrans" presStyleCnt="0"/>
      <dgm:spPr/>
    </dgm:pt>
    <dgm:pt modelId="{BB9F6D1F-A12A-4BAE-8088-0D7A13EFA4C4}" type="pres">
      <dgm:prSet presAssocID="{BC7CB735-C650-419E-ACE8-3D5464298958}" presName="node" presStyleLbl="node1" presStyleIdx="2" presStyleCnt="6" custScaleX="113921">
        <dgm:presLayoutVars>
          <dgm:bulletEnabled val="1"/>
        </dgm:presLayoutVars>
      </dgm:prSet>
      <dgm:spPr/>
    </dgm:pt>
    <dgm:pt modelId="{566FF08E-4326-48C6-9C8A-4BA5F321085C}" type="pres">
      <dgm:prSet presAssocID="{0A85F6E2-B59A-418B-B65C-E872CEBEAB8D}" presName="sibTrans" presStyleCnt="0"/>
      <dgm:spPr/>
    </dgm:pt>
    <dgm:pt modelId="{6A3A61ED-2827-493D-87DE-3A3ACF8D522B}" type="pres">
      <dgm:prSet presAssocID="{608DE124-F779-405A-B704-E5479EEEFDD7}" presName="node" presStyleLbl="node1" presStyleIdx="3" presStyleCnt="6" custScaleX="113921">
        <dgm:presLayoutVars>
          <dgm:bulletEnabled val="1"/>
        </dgm:presLayoutVars>
      </dgm:prSet>
      <dgm:spPr/>
    </dgm:pt>
    <dgm:pt modelId="{4640CE09-B78D-4003-9AF9-04EB2FC932F4}" type="pres">
      <dgm:prSet presAssocID="{39CB9E29-6E43-44BD-B056-C27A77B227A8}" presName="sibTrans" presStyleCnt="0"/>
      <dgm:spPr/>
    </dgm:pt>
    <dgm:pt modelId="{5683A707-79FE-4303-A65C-9048DBB55379}" type="pres">
      <dgm:prSet presAssocID="{219FDEFA-9F29-4E78-B6CA-27DE359931F3}" presName="node" presStyleLbl="node1" presStyleIdx="4" presStyleCnt="6" custScaleX="113921">
        <dgm:presLayoutVars>
          <dgm:bulletEnabled val="1"/>
        </dgm:presLayoutVars>
      </dgm:prSet>
      <dgm:spPr/>
    </dgm:pt>
    <dgm:pt modelId="{4117C9E1-BC62-4808-A4B8-FC6C936D003B}" type="pres">
      <dgm:prSet presAssocID="{1C7F5B77-CB3C-4FA5-A2F7-2E014CAAF4ED}" presName="sibTrans" presStyleCnt="0"/>
      <dgm:spPr/>
    </dgm:pt>
    <dgm:pt modelId="{DD997A00-F853-473C-8E69-BC9EAA66C334}" type="pres">
      <dgm:prSet presAssocID="{29E77DCE-C7B8-482D-8113-55B52D4C1538}" presName="node" presStyleLbl="node1" presStyleIdx="5" presStyleCnt="6" custScaleX="113921">
        <dgm:presLayoutVars>
          <dgm:bulletEnabled val="1"/>
        </dgm:presLayoutVars>
      </dgm:prSet>
      <dgm:spPr/>
    </dgm:pt>
  </dgm:ptLst>
  <dgm:cxnLst>
    <dgm:cxn modelId="{78BB6F0D-9299-43AB-A882-8F3E188BD5DA}" type="presOf" srcId="{608DE124-F779-405A-B704-E5479EEEFDD7}" destId="{6A3A61ED-2827-493D-87DE-3A3ACF8D522B}" srcOrd="0" destOrd="0" presId="urn:microsoft.com/office/officeart/2005/8/layout/default"/>
    <dgm:cxn modelId="{96AB3A34-3F93-4D0A-BD2A-00CFBE9EE271}" srcId="{220E38C6-0039-4730-9539-184D5FA8E493}" destId="{29E77DCE-C7B8-482D-8113-55B52D4C1538}" srcOrd="5" destOrd="0" parTransId="{CBEA177A-D0A9-481E-8444-0A782B876A66}" sibTransId="{1C178E3E-5141-4BBB-A786-D016798A9DEA}"/>
    <dgm:cxn modelId="{00CB0A42-A8ED-4A10-B229-CC994DDC8C13}" srcId="{220E38C6-0039-4730-9539-184D5FA8E493}" destId="{4711939E-A8DA-46D5-8AC0-47DC5F387F4C}" srcOrd="1" destOrd="0" parTransId="{A91AC0FE-F0C5-4425-A3BD-27B46EB974A2}" sibTransId="{ACCE4DD7-E0D7-4E51-BF19-1C08E2EF3E1B}"/>
    <dgm:cxn modelId="{B1B78162-554D-4747-B86C-2BE12CEC1520}" srcId="{220E38C6-0039-4730-9539-184D5FA8E493}" destId="{608DE124-F779-405A-B704-E5479EEEFDD7}" srcOrd="3" destOrd="0" parTransId="{656E56E3-72BC-4149-AF20-71A19600C970}" sibTransId="{39CB9E29-6E43-44BD-B056-C27A77B227A8}"/>
    <dgm:cxn modelId="{9C41AD8F-0CA6-4A54-BFD1-21151CA701EE}" type="presOf" srcId="{29E77DCE-C7B8-482D-8113-55B52D4C1538}" destId="{DD997A00-F853-473C-8E69-BC9EAA66C334}" srcOrd="0" destOrd="0" presId="urn:microsoft.com/office/officeart/2005/8/layout/default"/>
    <dgm:cxn modelId="{874E9BC1-41E3-4A11-B68F-2B58D9C56B98}" srcId="{220E38C6-0039-4730-9539-184D5FA8E493}" destId="{219FDEFA-9F29-4E78-B6CA-27DE359931F3}" srcOrd="4" destOrd="0" parTransId="{178FC9CD-6693-4186-B622-A7F83A86F3CD}" sibTransId="{1C7F5B77-CB3C-4FA5-A2F7-2E014CAAF4ED}"/>
    <dgm:cxn modelId="{746F62CA-8096-4D26-8146-683985D1E0BF}" srcId="{220E38C6-0039-4730-9539-184D5FA8E493}" destId="{5E85F8AF-BA9C-43E7-82F1-6FF729B5FA5A}" srcOrd="0" destOrd="0" parTransId="{71A857A1-D327-4A82-929F-3906418C8F4A}" sibTransId="{8B662EE0-2AEB-47D9-897C-440E62F5D0BB}"/>
    <dgm:cxn modelId="{DDA53ED9-DAAA-49A9-9834-D4132F4E5D80}" type="presOf" srcId="{220E38C6-0039-4730-9539-184D5FA8E493}" destId="{5D829B0E-CB85-4A2E-8576-B6B496BE7E88}" srcOrd="0" destOrd="0" presId="urn:microsoft.com/office/officeart/2005/8/layout/default"/>
    <dgm:cxn modelId="{1109ACE3-0071-4166-A142-E8BFE3D51EC8}" type="presOf" srcId="{BC7CB735-C650-419E-ACE8-3D5464298958}" destId="{BB9F6D1F-A12A-4BAE-8088-0D7A13EFA4C4}" srcOrd="0" destOrd="0" presId="urn:microsoft.com/office/officeart/2005/8/layout/default"/>
    <dgm:cxn modelId="{C296B4E5-9F0E-4AD3-886E-FCA9F3FBD048}" type="presOf" srcId="{5E85F8AF-BA9C-43E7-82F1-6FF729B5FA5A}" destId="{52AB450E-80BA-4F77-BFFD-B9206317FF50}" srcOrd="0" destOrd="0" presId="urn:microsoft.com/office/officeart/2005/8/layout/default"/>
    <dgm:cxn modelId="{B47185EA-AD50-4D8E-BDC7-B970A10103FB}" type="presOf" srcId="{219FDEFA-9F29-4E78-B6CA-27DE359931F3}" destId="{5683A707-79FE-4303-A65C-9048DBB55379}" srcOrd="0" destOrd="0" presId="urn:microsoft.com/office/officeart/2005/8/layout/default"/>
    <dgm:cxn modelId="{C10887F6-5DEB-4860-B12A-1238B2CBFE58}" srcId="{220E38C6-0039-4730-9539-184D5FA8E493}" destId="{BC7CB735-C650-419E-ACE8-3D5464298958}" srcOrd="2" destOrd="0" parTransId="{2D34CD38-8296-4F64-A373-C7772D3ACA1A}" sibTransId="{0A85F6E2-B59A-418B-B65C-E872CEBEAB8D}"/>
    <dgm:cxn modelId="{644668F8-0EA4-43B1-A5C6-476D9E7AF68D}" type="presOf" srcId="{4711939E-A8DA-46D5-8AC0-47DC5F387F4C}" destId="{0C6900A0-CA2F-45B0-90DE-84B8A3F400C7}" srcOrd="0" destOrd="0" presId="urn:microsoft.com/office/officeart/2005/8/layout/default"/>
    <dgm:cxn modelId="{DCE79E45-38BC-47FF-9E34-EF0583CDD8C5}" type="presParOf" srcId="{5D829B0E-CB85-4A2E-8576-B6B496BE7E88}" destId="{52AB450E-80BA-4F77-BFFD-B9206317FF50}" srcOrd="0" destOrd="0" presId="urn:microsoft.com/office/officeart/2005/8/layout/default"/>
    <dgm:cxn modelId="{DC22C0A5-D307-40F7-B6E0-AD58A4ADA7A4}" type="presParOf" srcId="{5D829B0E-CB85-4A2E-8576-B6B496BE7E88}" destId="{B960ED34-24EA-49CD-9DEB-90C73E2E273C}" srcOrd="1" destOrd="0" presId="urn:microsoft.com/office/officeart/2005/8/layout/default"/>
    <dgm:cxn modelId="{53422CF7-8BC6-441C-ACEF-6F0788DFDA22}" type="presParOf" srcId="{5D829B0E-CB85-4A2E-8576-B6B496BE7E88}" destId="{0C6900A0-CA2F-45B0-90DE-84B8A3F400C7}" srcOrd="2" destOrd="0" presId="urn:microsoft.com/office/officeart/2005/8/layout/default"/>
    <dgm:cxn modelId="{51FE0FC0-B135-4FD8-BFB3-8C6A1043810D}" type="presParOf" srcId="{5D829B0E-CB85-4A2E-8576-B6B496BE7E88}" destId="{77EEC880-3A5F-43F3-9F53-86B21F12B4CE}" srcOrd="3" destOrd="0" presId="urn:microsoft.com/office/officeart/2005/8/layout/default"/>
    <dgm:cxn modelId="{6F715C50-FBC3-4A65-B46E-E32606D88E0B}" type="presParOf" srcId="{5D829B0E-CB85-4A2E-8576-B6B496BE7E88}" destId="{BB9F6D1F-A12A-4BAE-8088-0D7A13EFA4C4}" srcOrd="4" destOrd="0" presId="urn:microsoft.com/office/officeart/2005/8/layout/default"/>
    <dgm:cxn modelId="{6A2EDEEE-C7D5-4F26-B52E-5B660B671B4A}" type="presParOf" srcId="{5D829B0E-CB85-4A2E-8576-B6B496BE7E88}" destId="{566FF08E-4326-48C6-9C8A-4BA5F321085C}" srcOrd="5" destOrd="0" presId="urn:microsoft.com/office/officeart/2005/8/layout/default"/>
    <dgm:cxn modelId="{A46F740A-3C5D-42F6-B234-924DB304A2A1}" type="presParOf" srcId="{5D829B0E-CB85-4A2E-8576-B6B496BE7E88}" destId="{6A3A61ED-2827-493D-87DE-3A3ACF8D522B}" srcOrd="6" destOrd="0" presId="urn:microsoft.com/office/officeart/2005/8/layout/default"/>
    <dgm:cxn modelId="{62E0D6A1-6B0E-4FBF-9395-901E4E44C74C}" type="presParOf" srcId="{5D829B0E-CB85-4A2E-8576-B6B496BE7E88}" destId="{4640CE09-B78D-4003-9AF9-04EB2FC932F4}" srcOrd="7" destOrd="0" presId="urn:microsoft.com/office/officeart/2005/8/layout/default"/>
    <dgm:cxn modelId="{C08257AB-CB49-4F9C-9CAE-76A43405D75A}" type="presParOf" srcId="{5D829B0E-CB85-4A2E-8576-B6B496BE7E88}" destId="{5683A707-79FE-4303-A65C-9048DBB55379}" srcOrd="8" destOrd="0" presId="urn:microsoft.com/office/officeart/2005/8/layout/default"/>
    <dgm:cxn modelId="{09873FE0-4637-49EB-9102-B3BE17EA1123}" type="presParOf" srcId="{5D829B0E-CB85-4A2E-8576-B6B496BE7E88}" destId="{4117C9E1-BC62-4808-A4B8-FC6C936D003B}" srcOrd="9" destOrd="0" presId="urn:microsoft.com/office/officeart/2005/8/layout/default"/>
    <dgm:cxn modelId="{C9F8ACA4-8CCD-4863-918E-6C17691CDCEA}" type="presParOf" srcId="{5D829B0E-CB85-4A2E-8576-B6B496BE7E88}" destId="{DD997A00-F853-473C-8E69-BC9EAA66C33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B0FB9F-4B60-4902-B6A5-34526A27D8B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81A1E25-41B0-4A09-9443-4D08EFA86BA0}">
      <dgm:prSet phldrT="[Text]" custT="1"/>
      <dgm:spPr>
        <a:solidFill>
          <a:srgbClr val="458DCF"/>
        </a:solidFill>
      </dgm:spPr>
      <dgm:t>
        <a:bodyPr/>
        <a:lstStyle/>
        <a:p>
          <a:pPr>
            <a:lnSpc>
              <a:spcPct val="114000"/>
            </a:lnSpc>
            <a:spcBef>
              <a:spcPts val="600"/>
            </a:spcBef>
            <a:spcAft>
              <a:spcPts val="600"/>
            </a:spcAft>
          </a:pPr>
          <a:r>
            <a:rPr lang="en-AU" sz="2000" dirty="0"/>
            <a:t>It frames the client as capable of making operational decisions rather than seeking help from others.</a:t>
          </a:r>
        </a:p>
      </dgm:t>
    </dgm:pt>
    <dgm:pt modelId="{8AD8E32F-A271-41B3-86AA-E2BF7B16CDEA}" type="parTrans" cxnId="{CEAD7F4E-066A-4F37-81B5-8FA3B9F97B2B}">
      <dgm:prSet/>
      <dgm:spPr/>
      <dgm:t>
        <a:bodyPr/>
        <a:lstStyle/>
        <a:p>
          <a:pPr>
            <a:lnSpc>
              <a:spcPct val="114000"/>
            </a:lnSpc>
            <a:spcBef>
              <a:spcPts val="600"/>
            </a:spcBef>
            <a:spcAft>
              <a:spcPts val="600"/>
            </a:spcAft>
          </a:pPr>
          <a:endParaRPr lang="en-AU" sz="2000"/>
        </a:p>
      </dgm:t>
    </dgm:pt>
    <dgm:pt modelId="{3C67858C-9D9C-46BC-AE49-7FBFCADB7CEE}" type="sibTrans" cxnId="{CEAD7F4E-066A-4F37-81B5-8FA3B9F97B2B}">
      <dgm:prSet/>
      <dgm:spPr/>
      <dgm:t>
        <a:bodyPr/>
        <a:lstStyle/>
        <a:p>
          <a:pPr>
            <a:lnSpc>
              <a:spcPct val="114000"/>
            </a:lnSpc>
            <a:spcBef>
              <a:spcPts val="600"/>
            </a:spcBef>
            <a:spcAft>
              <a:spcPts val="600"/>
            </a:spcAft>
          </a:pPr>
          <a:endParaRPr lang="en-AU" sz="2000"/>
        </a:p>
      </dgm:t>
    </dgm:pt>
    <dgm:pt modelId="{386B8A3D-05B8-4360-B3FB-2220AFF2747A}">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It strengthens the client’s understanding of their strengths and limitations.</a:t>
          </a:r>
          <a:endParaRPr lang="en-PH" sz="2000" dirty="0"/>
        </a:p>
      </dgm:t>
    </dgm:pt>
    <dgm:pt modelId="{F4290DA6-7CB4-4C33-A8D1-191D1AAF4B1E}" type="parTrans" cxnId="{DBD0BCC9-89D2-4822-8FA9-AA1308B435A1}">
      <dgm:prSet/>
      <dgm:spPr/>
      <dgm:t>
        <a:bodyPr/>
        <a:lstStyle/>
        <a:p>
          <a:pPr>
            <a:lnSpc>
              <a:spcPct val="114000"/>
            </a:lnSpc>
            <a:spcBef>
              <a:spcPts val="600"/>
            </a:spcBef>
            <a:spcAft>
              <a:spcPts val="600"/>
            </a:spcAft>
          </a:pPr>
          <a:endParaRPr lang="en-AU" sz="2000"/>
        </a:p>
      </dgm:t>
    </dgm:pt>
    <dgm:pt modelId="{6CDCA0C4-E1B1-4F31-B0FE-6C2AFC6DF837}" type="sibTrans" cxnId="{DBD0BCC9-89D2-4822-8FA9-AA1308B435A1}">
      <dgm:prSet/>
      <dgm:spPr/>
      <dgm:t>
        <a:bodyPr/>
        <a:lstStyle/>
        <a:p>
          <a:pPr>
            <a:lnSpc>
              <a:spcPct val="114000"/>
            </a:lnSpc>
            <a:spcBef>
              <a:spcPts val="600"/>
            </a:spcBef>
            <a:spcAft>
              <a:spcPts val="600"/>
            </a:spcAft>
          </a:pPr>
          <a:endParaRPr lang="en-AU" sz="2000"/>
        </a:p>
      </dgm:t>
    </dgm:pt>
    <dgm:pt modelId="{9601FA7A-3C3B-4E1A-8432-2DA553809F07}">
      <dgm:prSet custT="1"/>
      <dgm:spPr/>
      <dgm:t>
        <a:bodyPr/>
        <a:lstStyle/>
        <a:p>
          <a:pPr>
            <a:lnSpc>
              <a:spcPct val="114000"/>
            </a:lnSpc>
            <a:spcBef>
              <a:spcPts val="600"/>
            </a:spcBef>
            <a:spcAft>
              <a:spcPts val="600"/>
            </a:spcAft>
            <a:buFont typeface="Wingdings" panose="05000000000000000000" pitchFamily="2" charset="2"/>
            <a:buChar char=""/>
          </a:pPr>
          <a:r>
            <a:rPr lang="en-AU" sz="2000" dirty="0"/>
            <a:t>It encourages the client to take part in activities, routines and programs they choose.</a:t>
          </a:r>
          <a:endParaRPr lang="en-PH" sz="2000" dirty="0"/>
        </a:p>
      </dgm:t>
    </dgm:pt>
    <dgm:pt modelId="{67DB7243-37E5-4B3C-A82D-268F2FC03A86}" type="parTrans" cxnId="{6A626F1D-110A-4954-A452-B0CF674BD3A8}">
      <dgm:prSet/>
      <dgm:spPr/>
      <dgm:t>
        <a:bodyPr/>
        <a:lstStyle/>
        <a:p>
          <a:pPr>
            <a:lnSpc>
              <a:spcPct val="114000"/>
            </a:lnSpc>
            <a:spcBef>
              <a:spcPts val="600"/>
            </a:spcBef>
            <a:spcAft>
              <a:spcPts val="600"/>
            </a:spcAft>
          </a:pPr>
          <a:endParaRPr lang="en-AU" sz="2000"/>
        </a:p>
      </dgm:t>
    </dgm:pt>
    <dgm:pt modelId="{A432E66A-BA34-48B0-9B68-B04934731162}" type="sibTrans" cxnId="{6A626F1D-110A-4954-A452-B0CF674BD3A8}">
      <dgm:prSet/>
      <dgm:spPr/>
      <dgm:t>
        <a:bodyPr/>
        <a:lstStyle/>
        <a:p>
          <a:pPr>
            <a:lnSpc>
              <a:spcPct val="114000"/>
            </a:lnSpc>
            <a:spcBef>
              <a:spcPts val="600"/>
            </a:spcBef>
            <a:spcAft>
              <a:spcPts val="600"/>
            </a:spcAft>
          </a:pPr>
          <a:endParaRPr lang="en-AU" sz="2000"/>
        </a:p>
      </dgm:t>
    </dgm:pt>
    <dgm:pt modelId="{29786230-2F1C-4D40-BECE-3CB4E034D276}" type="pres">
      <dgm:prSet presAssocID="{52B0FB9F-4B60-4902-B6A5-34526A27D8BF}" presName="linear" presStyleCnt="0">
        <dgm:presLayoutVars>
          <dgm:animLvl val="lvl"/>
          <dgm:resizeHandles val="exact"/>
        </dgm:presLayoutVars>
      </dgm:prSet>
      <dgm:spPr/>
    </dgm:pt>
    <dgm:pt modelId="{93457E07-CA6B-42FA-A745-4D1B78087AC7}" type="pres">
      <dgm:prSet presAssocID="{481A1E25-41B0-4A09-9443-4D08EFA86BA0}" presName="parentText" presStyleLbl="node1" presStyleIdx="0" presStyleCnt="3">
        <dgm:presLayoutVars>
          <dgm:chMax val="0"/>
          <dgm:bulletEnabled val="1"/>
        </dgm:presLayoutVars>
      </dgm:prSet>
      <dgm:spPr/>
    </dgm:pt>
    <dgm:pt modelId="{B07EB9E0-0D73-4186-AA88-CA3528E6F2B3}" type="pres">
      <dgm:prSet presAssocID="{3C67858C-9D9C-46BC-AE49-7FBFCADB7CEE}" presName="spacer" presStyleCnt="0"/>
      <dgm:spPr/>
    </dgm:pt>
    <dgm:pt modelId="{C9B5FBB1-A5DF-43EA-8C65-832107D1DCC2}" type="pres">
      <dgm:prSet presAssocID="{386B8A3D-05B8-4360-B3FB-2220AFF2747A}" presName="parentText" presStyleLbl="node1" presStyleIdx="1" presStyleCnt="3">
        <dgm:presLayoutVars>
          <dgm:chMax val="0"/>
          <dgm:bulletEnabled val="1"/>
        </dgm:presLayoutVars>
      </dgm:prSet>
      <dgm:spPr/>
    </dgm:pt>
    <dgm:pt modelId="{37E24A07-AA5C-47B4-850E-E1D98C39E60E}" type="pres">
      <dgm:prSet presAssocID="{6CDCA0C4-E1B1-4F31-B0FE-6C2AFC6DF837}" presName="spacer" presStyleCnt="0"/>
      <dgm:spPr/>
    </dgm:pt>
    <dgm:pt modelId="{F6CC4DFE-E4BA-44C9-A6CB-EF382CD10EED}" type="pres">
      <dgm:prSet presAssocID="{9601FA7A-3C3B-4E1A-8432-2DA553809F07}" presName="parentText" presStyleLbl="node1" presStyleIdx="2" presStyleCnt="3">
        <dgm:presLayoutVars>
          <dgm:chMax val="0"/>
          <dgm:bulletEnabled val="1"/>
        </dgm:presLayoutVars>
      </dgm:prSet>
      <dgm:spPr/>
    </dgm:pt>
  </dgm:ptLst>
  <dgm:cxnLst>
    <dgm:cxn modelId="{6A626F1D-110A-4954-A452-B0CF674BD3A8}" srcId="{52B0FB9F-4B60-4902-B6A5-34526A27D8BF}" destId="{9601FA7A-3C3B-4E1A-8432-2DA553809F07}" srcOrd="2" destOrd="0" parTransId="{67DB7243-37E5-4B3C-A82D-268F2FC03A86}" sibTransId="{A432E66A-BA34-48B0-9B68-B04934731162}"/>
    <dgm:cxn modelId="{CEAD7F4E-066A-4F37-81B5-8FA3B9F97B2B}" srcId="{52B0FB9F-4B60-4902-B6A5-34526A27D8BF}" destId="{481A1E25-41B0-4A09-9443-4D08EFA86BA0}" srcOrd="0" destOrd="0" parTransId="{8AD8E32F-A271-41B3-86AA-E2BF7B16CDEA}" sibTransId="{3C67858C-9D9C-46BC-AE49-7FBFCADB7CEE}"/>
    <dgm:cxn modelId="{9C5A608B-02C6-425C-A6DB-84B3F99E456D}" type="presOf" srcId="{52B0FB9F-4B60-4902-B6A5-34526A27D8BF}" destId="{29786230-2F1C-4D40-BECE-3CB4E034D276}" srcOrd="0" destOrd="0" presId="urn:microsoft.com/office/officeart/2005/8/layout/vList2"/>
    <dgm:cxn modelId="{774C19BF-B81C-43C0-BF59-6AA93482FF1B}" type="presOf" srcId="{9601FA7A-3C3B-4E1A-8432-2DA553809F07}" destId="{F6CC4DFE-E4BA-44C9-A6CB-EF382CD10EED}" srcOrd="0" destOrd="0" presId="urn:microsoft.com/office/officeart/2005/8/layout/vList2"/>
    <dgm:cxn modelId="{DBD0BCC9-89D2-4822-8FA9-AA1308B435A1}" srcId="{52B0FB9F-4B60-4902-B6A5-34526A27D8BF}" destId="{386B8A3D-05B8-4360-B3FB-2220AFF2747A}" srcOrd="1" destOrd="0" parTransId="{F4290DA6-7CB4-4C33-A8D1-191D1AAF4B1E}" sibTransId="{6CDCA0C4-E1B1-4F31-B0FE-6C2AFC6DF837}"/>
    <dgm:cxn modelId="{4B7CB9DD-40BB-4798-85CD-6F8B032F3FED}" type="presOf" srcId="{386B8A3D-05B8-4360-B3FB-2220AFF2747A}" destId="{C9B5FBB1-A5DF-43EA-8C65-832107D1DCC2}" srcOrd="0" destOrd="0" presId="urn:microsoft.com/office/officeart/2005/8/layout/vList2"/>
    <dgm:cxn modelId="{75E8DAF6-BCD8-4928-BFF1-72DC3F7DE85C}" type="presOf" srcId="{481A1E25-41B0-4A09-9443-4D08EFA86BA0}" destId="{93457E07-CA6B-42FA-A745-4D1B78087AC7}" srcOrd="0" destOrd="0" presId="urn:microsoft.com/office/officeart/2005/8/layout/vList2"/>
    <dgm:cxn modelId="{59810FDB-133B-4381-8E1A-174F6BA4C347}" type="presParOf" srcId="{29786230-2F1C-4D40-BECE-3CB4E034D276}" destId="{93457E07-CA6B-42FA-A745-4D1B78087AC7}" srcOrd="0" destOrd="0" presId="urn:microsoft.com/office/officeart/2005/8/layout/vList2"/>
    <dgm:cxn modelId="{690B0B4F-B7AE-4A0F-B6C4-10F8B12AD79C}" type="presParOf" srcId="{29786230-2F1C-4D40-BECE-3CB4E034D276}" destId="{B07EB9E0-0D73-4186-AA88-CA3528E6F2B3}" srcOrd="1" destOrd="0" presId="urn:microsoft.com/office/officeart/2005/8/layout/vList2"/>
    <dgm:cxn modelId="{7FE8FF8D-DC86-4BD5-851A-6D4AFCFC313E}" type="presParOf" srcId="{29786230-2F1C-4D40-BECE-3CB4E034D276}" destId="{C9B5FBB1-A5DF-43EA-8C65-832107D1DCC2}" srcOrd="2" destOrd="0" presId="urn:microsoft.com/office/officeart/2005/8/layout/vList2"/>
    <dgm:cxn modelId="{0202667F-CDC2-4657-9721-8C12288B4BE2}" type="presParOf" srcId="{29786230-2F1C-4D40-BECE-3CB4E034D276}" destId="{37E24A07-AA5C-47B4-850E-E1D98C39E60E}" srcOrd="3" destOrd="0" presId="urn:microsoft.com/office/officeart/2005/8/layout/vList2"/>
    <dgm:cxn modelId="{D5BC40AC-D6EF-4BC2-B152-BC138D9FC979}" type="presParOf" srcId="{29786230-2F1C-4D40-BECE-3CB4E034D276}" destId="{F6CC4DFE-E4BA-44C9-A6CB-EF382CD10EED}"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2B0FB9F-4B60-4902-B6A5-34526A27D8BF}"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AU"/>
        </a:p>
      </dgm:t>
    </dgm:pt>
    <dgm:pt modelId="{481A1E25-41B0-4A09-9443-4D08EFA86BA0}">
      <dgm:prSet phldrT="[Text]" custT="1"/>
      <dgm:spPr>
        <a:solidFill>
          <a:srgbClr val="70AD47"/>
        </a:solidFill>
      </dgm:spPr>
      <dgm:t>
        <a:bodyPr/>
        <a:lstStyle/>
        <a:p>
          <a:pPr>
            <a:lnSpc>
              <a:spcPct val="114000"/>
            </a:lnSpc>
            <a:spcBef>
              <a:spcPts val="600"/>
            </a:spcBef>
            <a:spcAft>
              <a:spcPts val="600"/>
            </a:spcAft>
          </a:pPr>
          <a:r>
            <a:rPr lang="en-AU" sz="2000" b="0" dirty="0"/>
            <a:t>Review the individualised plan. </a:t>
          </a:r>
        </a:p>
      </dgm:t>
    </dgm:pt>
    <dgm:pt modelId="{8AD8E32F-A271-41B3-86AA-E2BF7B16CDEA}" type="parTrans" cxnId="{CEAD7F4E-066A-4F37-81B5-8FA3B9F97B2B}">
      <dgm:prSet/>
      <dgm:spPr/>
      <dgm:t>
        <a:bodyPr/>
        <a:lstStyle/>
        <a:p>
          <a:pPr>
            <a:lnSpc>
              <a:spcPct val="114000"/>
            </a:lnSpc>
            <a:spcBef>
              <a:spcPts val="600"/>
            </a:spcBef>
            <a:spcAft>
              <a:spcPts val="600"/>
            </a:spcAft>
          </a:pPr>
          <a:endParaRPr lang="en-AU" sz="2000"/>
        </a:p>
      </dgm:t>
    </dgm:pt>
    <dgm:pt modelId="{3C67858C-9D9C-46BC-AE49-7FBFCADB7CEE}" type="sibTrans" cxnId="{CEAD7F4E-066A-4F37-81B5-8FA3B9F97B2B}">
      <dgm:prSet/>
      <dgm:spPr/>
      <dgm:t>
        <a:bodyPr/>
        <a:lstStyle/>
        <a:p>
          <a:pPr>
            <a:lnSpc>
              <a:spcPct val="114000"/>
            </a:lnSpc>
            <a:spcBef>
              <a:spcPts val="600"/>
            </a:spcBef>
            <a:spcAft>
              <a:spcPts val="600"/>
            </a:spcAft>
          </a:pPr>
          <a:endParaRPr lang="en-AU" sz="2000"/>
        </a:p>
      </dgm:t>
    </dgm:pt>
    <dgm:pt modelId="{9601FA7A-3C3B-4E1A-8432-2DA553809F07}">
      <dgm:prSet custT="1"/>
      <dgm:spPr>
        <a:solidFill>
          <a:srgbClr val="3CBE99"/>
        </a:solidFill>
      </dgm:spPr>
      <dgm:t>
        <a:bodyPr/>
        <a:lstStyle/>
        <a:p>
          <a:pPr>
            <a:lnSpc>
              <a:spcPct val="114000"/>
            </a:lnSpc>
            <a:spcBef>
              <a:spcPts val="600"/>
            </a:spcBef>
            <a:spcAft>
              <a:spcPts val="600"/>
            </a:spcAft>
          </a:pPr>
          <a:r>
            <a:rPr lang="en-AU" sz="2000" b="0" dirty="0"/>
            <a:t>Ask relevant personnel for their observations.</a:t>
          </a:r>
          <a:endParaRPr lang="en-PH" sz="2000" b="0" dirty="0"/>
        </a:p>
      </dgm:t>
    </dgm:pt>
    <dgm:pt modelId="{67DB7243-37E5-4B3C-A82D-268F2FC03A86}" type="parTrans" cxnId="{6A626F1D-110A-4954-A452-B0CF674BD3A8}">
      <dgm:prSet/>
      <dgm:spPr/>
      <dgm:t>
        <a:bodyPr/>
        <a:lstStyle/>
        <a:p>
          <a:pPr>
            <a:lnSpc>
              <a:spcPct val="114000"/>
            </a:lnSpc>
            <a:spcBef>
              <a:spcPts val="600"/>
            </a:spcBef>
            <a:spcAft>
              <a:spcPts val="600"/>
            </a:spcAft>
          </a:pPr>
          <a:endParaRPr lang="en-AU" sz="2000"/>
        </a:p>
      </dgm:t>
    </dgm:pt>
    <dgm:pt modelId="{A432E66A-BA34-48B0-9B68-B04934731162}" type="sibTrans" cxnId="{6A626F1D-110A-4954-A452-B0CF674BD3A8}">
      <dgm:prSet/>
      <dgm:spPr/>
      <dgm:t>
        <a:bodyPr/>
        <a:lstStyle/>
        <a:p>
          <a:pPr>
            <a:lnSpc>
              <a:spcPct val="114000"/>
            </a:lnSpc>
            <a:spcBef>
              <a:spcPts val="600"/>
            </a:spcBef>
            <a:spcAft>
              <a:spcPts val="600"/>
            </a:spcAft>
          </a:pPr>
          <a:endParaRPr lang="en-AU" sz="2000"/>
        </a:p>
      </dgm:t>
    </dgm:pt>
    <dgm:pt modelId="{0D1E51CA-85BE-48D0-A8A4-02F7848BD6C2}">
      <dgm:prSet phldrT="[Text]" custT="1"/>
      <dgm:spPr>
        <a:solidFill>
          <a:srgbClr val="49BF64"/>
        </a:solidFill>
      </dgm:spPr>
      <dgm:t>
        <a:bodyPr/>
        <a:lstStyle/>
        <a:p>
          <a:pPr>
            <a:lnSpc>
              <a:spcPct val="114000"/>
            </a:lnSpc>
            <a:spcBef>
              <a:spcPts val="600"/>
            </a:spcBef>
            <a:spcAft>
              <a:spcPts val="600"/>
            </a:spcAft>
          </a:pPr>
          <a:r>
            <a:rPr lang="en-AU" sz="2000" b="0" dirty="0"/>
            <a:t>Observe the client.</a:t>
          </a:r>
        </a:p>
      </dgm:t>
    </dgm:pt>
    <dgm:pt modelId="{B810C2BB-7C22-400F-A42F-73B7FDA1EC90}" type="parTrans" cxnId="{1327B151-67AE-4940-8EA6-4F34C7822D78}">
      <dgm:prSet/>
      <dgm:spPr/>
      <dgm:t>
        <a:bodyPr/>
        <a:lstStyle/>
        <a:p>
          <a:pPr>
            <a:lnSpc>
              <a:spcPct val="114000"/>
            </a:lnSpc>
            <a:spcBef>
              <a:spcPts val="600"/>
            </a:spcBef>
            <a:spcAft>
              <a:spcPts val="600"/>
            </a:spcAft>
          </a:pPr>
          <a:endParaRPr lang="en-AU" sz="2000"/>
        </a:p>
      </dgm:t>
    </dgm:pt>
    <dgm:pt modelId="{0746AF4E-C2C9-4931-9A6D-B189FA66954E}" type="sibTrans" cxnId="{1327B151-67AE-4940-8EA6-4F34C7822D78}">
      <dgm:prSet/>
      <dgm:spPr/>
      <dgm:t>
        <a:bodyPr/>
        <a:lstStyle/>
        <a:p>
          <a:pPr>
            <a:lnSpc>
              <a:spcPct val="114000"/>
            </a:lnSpc>
            <a:spcBef>
              <a:spcPts val="600"/>
            </a:spcBef>
            <a:spcAft>
              <a:spcPts val="600"/>
            </a:spcAft>
          </a:pPr>
          <a:endParaRPr lang="en-AU" sz="2000"/>
        </a:p>
      </dgm:t>
    </dgm:pt>
    <dgm:pt modelId="{6041BFE1-B60E-423D-BA57-65790419F4ED}">
      <dgm:prSet custT="1"/>
      <dgm:spPr>
        <a:solidFill>
          <a:srgbClr val="458DCF"/>
        </a:solidFill>
      </dgm:spPr>
      <dgm:t>
        <a:bodyPr/>
        <a:lstStyle/>
        <a:p>
          <a:pPr>
            <a:lnSpc>
              <a:spcPct val="114000"/>
            </a:lnSpc>
            <a:spcBef>
              <a:spcPts val="600"/>
            </a:spcBef>
            <a:spcAft>
              <a:spcPts val="600"/>
            </a:spcAft>
          </a:pPr>
          <a:r>
            <a:rPr lang="en-AU" sz="2000" b="0" dirty="0"/>
            <a:t>Interview the client’s family and friends.</a:t>
          </a:r>
          <a:endParaRPr lang="en-PH" sz="2000" b="0" dirty="0"/>
        </a:p>
      </dgm:t>
    </dgm:pt>
    <dgm:pt modelId="{F7DEB0B2-B514-4E1C-B908-2CF7E1DB9960}" type="parTrans" cxnId="{6DA1C6AC-284A-40F9-B69E-015F69045091}">
      <dgm:prSet/>
      <dgm:spPr/>
      <dgm:t>
        <a:bodyPr/>
        <a:lstStyle/>
        <a:p>
          <a:pPr>
            <a:lnSpc>
              <a:spcPct val="114000"/>
            </a:lnSpc>
            <a:spcBef>
              <a:spcPts val="600"/>
            </a:spcBef>
            <a:spcAft>
              <a:spcPts val="600"/>
            </a:spcAft>
          </a:pPr>
          <a:endParaRPr lang="en-AU" sz="2000"/>
        </a:p>
      </dgm:t>
    </dgm:pt>
    <dgm:pt modelId="{96A8507D-E665-4181-B571-455DACA2A551}" type="sibTrans" cxnId="{6DA1C6AC-284A-40F9-B69E-015F69045091}">
      <dgm:prSet/>
      <dgm:spPr/>
      <dgm:t>
        <a:bodyPr/>
        <a:lstStyle/>
        <a:p>
          <a:pPr>
            <a:lnSpc>
              <a:spcPct val="114000"/>
            </a:lnSpc>
            <a:spcBef>
              <a:spcPts val="600"/>
            </a:spcBef>
            <a:spcAft>
              <a:spcPts val="600"/>
            </a:spcAft>
          </a:pPr>
          <a:endParaRPr lang="en-AU" sz="2000"/>
        </a:p>
      </dgm:t>
    </dgm:pt>
    <dgm:pt modelId="{8B30077F-97BB-4249-85C3-01B6042F03BC}" type="pres">
      <dgm:prSet presAssocID="{52B0FB9F-4B60-4902-B6A5-34526A27D8BF}" presName="Name0" presStyleCnt="0">
        <dgm:presLayoutVars>
          <dgm:dir/>
          <dgm:animLvl val="lvl"/>
          <dgm:resizeHandles val="exact"/>
        </dgm:presLayoutVars>
      </dgm:prSet>
      <dgm:spPr/>
    </dgm:pt>
    <dgm:pt modelId="{BCB9136C-D03B-46FD-9075-046A859C5DFC}" type="pres">
      <dgm:prSet presAssocID="{6041BFE1-B60E-423D-BA57-65790419F4ED}" presName="boxAndChildren" presStyleCnt="0"/>
      <dgm:spPr/>
    </dgm:pt>
    <dgm:pt modelId="{1F61C2A8-7DD5-41CC-B4F7-5E8C76A6FF91}" type="pres">
      <dgm:prSet presAssocID="{6041BFE1-B60E-423D-BA57-65790419F4ED}" presName="parentTextBox" presStyleLbl="node1" presStyleIdx="0" presStyleCnt="4"/>
      <dgm:spPr/>
    </dgm:pt>
    <dgm:pt modelId="{C68BE01C-615B-45BD-AB02-B389D7C6F7B9}" type="pres">
      <dgm:prSet presAssocID="{A432E66A-BA34-48B0-9B68-B04934731162}" presName="sp" presStyleCnt="0"/>
      <dgm:spPr/>
    </dgm:pt>
    <dgm:pt modelId="{15614BAC-3BB1-4ADB-A30C-9EC4A9E89074}" type="pres">
      <dgm:prSet presAssocID="{9601FA7A-3C3B-4E1A-8432-2DA553809F07}" presName="arrowAndChildren" presStyleCnt="0"/>
      <dgm:spPr/>
    </dgm:pt>
    <dgm:pt modelId="{CF8B5809-8EE5-4F5B-8B1D-555DC30FD54F}" type="pres">
      <dgm:prSet presAssocID="{9601FA7A-3C3B-4E1A-8432-2DA553809F07}" presName="parentTextArrow" presStyleLbl="node1" presStyleIdx="1" presStyleCnt="4"/>
      <dgm:spPr/>
    </dgm:pt>
    <dgm:pt modelId="{1F459781-0B1C-4E42-92D8-B3C44D50E0F0}" type="pres">
      <dgm:prSet presAssocID="{0746AF4E-C2C9-4931-9A6D-B189FA66954E}" presName="sp" presStyleCnt="0"/>
      <dgm:spPr/>
    </dgm:pt>
    <dgm:pt modelId="{6B073ED8-24EF-4401-B014-E39CD1EC4E06}" type="pres">
      <dgm:prSet presAssocID="{0D1E51CA-85BE-48D0-A8A4-02F7848BD6C2}" presName="arrowAndChildren" presStyleCnt="0"/>
      <dgm:spPr/>
    </dgm:pt>
    <dgm:pt modelId="{41FEE156-D5DA-4BE5-B6D2-68E97F8ABA41}" type="pres">
      <dgm:prSet presAssocID="{0D1E51CA-85BE-48D0-A8A4-02F7848BD6C2}" presName="parentTextArrow" presStyleLbl="node1" presStyleIdx="2" presStyleCnt="4"/>
      <dgm:spPr/>
    </dgm:pt>
    <dgm:pt modelId="{69E1F016-11AD-4DDB-BF2E-F7AB70DCD212}" type="pres">
      <dgm:prSet presAssocID="{3C67858C-9D9C-46BC-AE49-7FBFCADB7CEE}" presName="sp" presStyleCnt="0"/>
      <dgm:spPr/>
    </dgm:pt>
    <dgm:pt modelId="{D3535F9C-443A-4C0F-B11E-77C89EA14DFD}" type="pres">
      <dgm:prSet presAssocID="{481A1E25-41B0-4A09-9443-4D08EFA86BA0}" presName="arrowAndChildren" presStyleCnt="0"/>
      <dgm:spPr/>
    </dgm:pt>
    <dgm:pt modelId="{1710D7C1-1556-48D8-B4E2-C352A15E7F67}" type="pres">
      <dgm:prSet presAssocID="{481A1E25-41B0-4A09-9443-4D08EFA86BA0}" presName="parentTextArrow" presStyleLbl="node1" presStyleIdx="3" presStyleCnt="4"/>
      <dgm:spPr/>
    </dgm:pt>
  </dgm:ptLst>
  <dgm:cxnLst>
    <dgm:cxn modelId="{81FFF902-B2B1-4B4E-B5E4-2D9E2C3006BD}" type="presOf" srcId="{481A1E25-41B0-4A09-9443-4D08EFA86BA0}" destId="{1710D7C1-1556-48D8-B4E2-C352A15E7F67}" srcOrd="0" destOrd="0" presId="urn:microsoft.com/office/officeart/2005/8/layout/process4"/>
    <dgm:cxn modelId="{AE3C3C1A-EBCD-4467-A0AE-7C886BC65640}" type="presOf" srcId="{9601FA7A-3C3B-4E1A-8432-2DA553809F07}" destId="{CF8B5809-8EE5-4F5B-8B1D-555DC30FD54F}" srcOrd="0" destOrd="0" presId="urn:microsoft.com/office/officeart/2005/8/layout/process4"/>
    <dgm:cxn modelId="{6A626F1D-110A-4954-A452-B0CF674BD3A8}" srcId="{52B0FB9F-4B60-4902-B6A5-34526A27D8BF}" destId="{9601FA7A-3C3B-4E1A-8432-2DA553809F07}" srcOrd="2" destOrd="0" parTransId="{67DB7243-37E5-4B3C-A82D-268F2FC03A86}" sibTransId="{A432E66A-BA34-48B0-9B68-B04934731162}"/>
    <dgm:cxn modelId="{DDF6CF3C-3B9D-4799-96F7-99FD547D4175}" type="presOf" srcId="{52B0FB9F-4B60-4902-B6A5-34526A27D8BF}" destId="{8B30077F-97BB-4249-85C3-01B6042F03BC}" srcOrd="0" destOrd="0" presId="urn:microsoft.com/office/officeart/2005/8/layout/process4"/>
    <dgm:cxn modelId="{CEAD7F4E-066A-4F37-81B5-8FA3B9F97B2B}" srcId="{52B0FB9F-4B60-4902-B6A5-34526A27D8BF}" destId="{481A1E25-41B0-4A09-9443-4D08EFA86BA0}" srcOrd="0" destOrd="0" parTransId="{8AD8E32F-A271-41B3-86AA-E2BF7B16CDEA}" sibTransId="{3C67858C-9D9C-46BC-AE49-7FBFCADB7CEE}"/>
    <dgm:cxn modelId="{1327B151-67AE-4940-8EA6-4F34C7822D78}" srcId="{52B0FB9F-4B60-4902-B6A5-34526A27D8BF}" destId="{0D1E51CA-85BE-48D0-A8A4-02F7848BD6C2}" srcOrd="1" destOrd="0" parTransId="{B810C2BB-7C22-400F-A42F-73B7FDA1EC90}" sibTransId="{0746AF4E-C2C9-4931-9A6D-B189FA66954E}"/>
    <dgm:cxn modelId="{D5870B53-4C7A-4D92-9C6E-82FC50EE8325}" type="presOf" srcId="{6041BFE1-B60E-423D-BA57-65790419F4ED}" destId="{1F61C2A8-7DD5-41CC-B4F7-5E8C76A6FF91}" srcOrd="0" destOrd="0" presId="urn:microsoft.com/office/officeart/2005/8/layout/process4"/>
    <dgm:cxn modelId="{6DA1C6AC-284A-40F9-B69E-015F69045091}" srcId="{52B0FB9F-4B60-4902-B6A5-34526A27D8BF}" destId="{6041BFE1-B60E-423D-BA57-65790419F4ED}" srcOrd="3" destOrd="0" parTransId="{F7DEB0B2-B514-4E1C-B908-2CF7E1DB9960}" sibTransId="{96A8507D-E665-4181-B571-455DACA2A551}"/>
    <dgm:cxn modelId="{764CE7D1-5E7E-4859-BCB4-4BA79A5F9E6D}" type="presOf" srcId="{0D1E51CA-85BE-48D0-A8A4-02F7848BD6C2}" destId="{41FEE156-D5DA-4BE5-B6D2-68E97F8ABA41}" srcOrd="0" destOrd="0" presId="urn:microsoft.com/office/officeart/2005/8/layout/process4"/>
    <dgm:cxn modelId="{F43FD763-6035-4B4F-9B1A-122BFAFF65E1}" type="presParOf" srcId="{8B30077F-97BB-4249-85C3-01B6042F03BC}" destId="{BCB9136C-D03B-46FD-9075-046A859C5DFC}" srcOrd="0" destOrd="0" presId="urn:microsoft.com/office/officeart/2005/8/layout/process4"/>
    <dgm:cxn modelId="{5EBD8009-811B-438F-9543-96784C836E26}" type="presParOf" srcId="{BCB9136C-D03B-46FD-9075-046A859C5DFC}" destId="{1F61C2A8-7DD5-41CC-B4F7-5E8C76A6FF91}" srcOrd="0" destOrd="0" presId="urn:microsoft.com/office/officeart/2005/8/layout/process4"/>
    <dgm:cxn modelId="{DAD4050C-AC98-4237-8902-615C19752442}" type="presParOf" srcId="{8B30077F-97BB-4249-85C3-01B6042F03BC}" destId="{C68BE01C-615B-45BD-AB02-B389D7C6F7B9}" srcOrd="1" destOrd="0" presId="urn:microsoft.com/office/officeart/2005/8/layout/process4"/>
    <dgm:cxn modelId="{46D7A9FB-0301-4A1B-9A29-893F3894B255}" type="presParOf" srcId="{8B30077F-97BB-4249-85C3-01B6042F03BC}" destId="{15614BAC-3BB1-4ADB-A30C-9EC4A9E89074}" srcOrd="2" destOrd="0" presId="urn:microsoft.com/office/officeart/2005/8/layout/process4"/>
    <dgm:cxn modelId="{210FEB2B-2239-4923-A84E-206E9B1B9750}" type="presParOf" srcId="{15614BAC-3BB1-4ADB-A30C-9EC4A9E89074}" destId="{CF8B5809-8EE5-4F5B-8B1D-555DC30FD54F}" srcOrd="0" destOrd="0" presId="urn:microsoft.com/office/officeart/2005/8/layout/process4"/>
    <dgm:cxn modelId="{97764FDE-C0C4-4654-BA33-13255F612BE7}" type="presParOf" srcId="{8B30077F-97BB-4249-85C3-01B6042F03BC}" destId="{1F459781-0B1C-4E42-92D8-B3C44D50E0F0}" srcOrd="3" destOrd="0" presId="urn:microsoft.com/office/officeart/2005/8/layout/process4"/>
    <dgm:cxn modelId="{DBE1AB89-2B19-4BB0-B7CA-55C56BF87F9A}" type="presParOf" srcId="{8B30077F-97BB-4249-85C3-01B6042F03BC}" destId="{6B073ED8-24EF-4401-B014-E39CD1EC4E06}" srcOrd="4" destOrd="0" presId="urn:microsoft.com/office/officeart/2005/8/layout/process4"/>
    <dgm:cxn modelId="{49483864-69B1-4D44-B193-656044358CC7}" type="presParOf" srcId="{6B073ED8-24EF-4401-B014-E39CD1EC4E06}" destId="{41FEE156-D5DA-4BE5-B6D2-68E97F8ABA41}" srcOrd="0" destOrd="0" presId="urn:microsoft.com/office/officeart/2005/8/layout/process4"/>
    <dgm:cxn modelId="{E878BAF2-2E9E-4A7C-A9C9-ED28DF210758}" type="presParOf" srcId="{8B30077F-97BB-4249-85C3-01B6042F03BC}" destId="{69E1F016-11AD-4DDB-BF2E-F7AB70DCD212}" srcOrd="5" destOrd="0" presId="urn:microsoft.com/office/officeart/2005/8/layout/process4"/>
    <dgm:cxn modelId="{A84ECE71-2841-4574-A1B4-9033A9A55CBB}" type="presParOf" srcId="{8B30077F-97BB-4249-85C3-01B6042F03BC}" destId="{D3535F9C-443A-4C0F-B11E-77C89EA14DFD}" srcOrd="6" destOrd="0" presId="urn:microsoft.com/office/officeart/2005/8/layout/process4"/>
    <dgm:cxn modelId="{9A22A8F6-00CD-4D1A-B679-33B1BA24A719}" type="presParOf" srcId="{D3535F9C-443A-4C0F-B11E-77C89EA14DFD}" destId="{1710D7C1-1556-48D8-B4E2-C352A15E7F6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F81124C-789C-4E50-BA45-E7652ADC9DF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890FC90-854E-44E6-9042-C50CA623980F}">
      <dgm:prSet phldrT="[Text]" custT="1"/>
      <dgm:spPr>
        <a:solidFill>
          <a:srgbClr val="458DCF"/>
        </a:solidFill>
      </dgm:spPr>
      <dgm:t>
        <a:bodyPr/>
        <a:lstStyle/>
        <a:p>
          <a:pPr>
            <a:lnSpc>
              <a:spcPct val="114000"/>
            </a:lnSpc>
            <a:spcBef>
              <a:spcPts val="600"/>
            </a:spcBef>
            <a:spcAft>
              <a:spcPts val="600"/>
            </a:spcAft>
          </a:pPr>
          <a:r>
            <a:rPr lang="en-AU" sz="2000" b="0" dirty="0"/>
            <a:t>Person feedback reporting and complaints processing</a:t>
          </a:r>
        </a:p>
      </dgm:t>
    </dgm:pt>
    <dgm:pt modelId="{2F964872-6295-4A81-AB8B-B6DE6D0ECAB4}" type="parTrans" cxnId="{007C6F1B-09A6-4710-8B43-0B3668173619}">
      <dgm:prSet/>
      <dgm:spPr/>
      <dgm:t>
        <a:bodyPr/>
        <a:lstStyle/>
        <a:p>
          <a:pPr>
            <a:lnSpc>
              <a:spcPct val="114000"/>
            </a:lnSpc>
            <a:spcBef>
              <a:spcPts val="600"/>
            </a:spcBef>
            <a:spcAft>
              <a:spcPts val="600"/>
            </a:spcAft>
          </a:pPr>
          <a:endParaRPr lang="en-AU" sz="2000"/>
        </a:p>
      </dgm:t>
    </dgm:pt>
    <dgm:pt modelId="{8EE0783A-F8B1-4B6E-BB07-1FE5990185C4}" type="sibTrans" cxnId="{007C6F1B-09A6-4710-8B43-0B3668173619}">
      <dgm:prSet/>
      <dgm:spPr/>
      <dgm:t>
        <a:bodyPr/>
        <a:lstStyle/>
        <a:p>
          <a:pPr>
            <a:lnSpc>
              <a:spcPct val="114000"/>
            </a:lnSpc>
            <a:spcBef>
              <a:spcPts val="600"/>
            </a:spcBef>
            <a:spcAft>
              <a:spcPts val="600"/>
            </a:spcAft>
          </a:pPr>
          <a:endParaRPr lang="en-AU" sz="2000"/>
        </a:p>
      </dgm:t>
    </dgm:pt>
    <dgm:pt modelId="{9D1F6127-C9AB-41BF-B930-7724252F0015}">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Person access to information and education</a:t>
          </a:r>
        </a:p>
      </dgm:t>
    </dgm:pt>
    <dgm:pt modelId="{93D7423D-8B1C-4975-867D-FD554AA15DDC}" type="parTrans" cxnId="{24A38D2A-1231-4332-9FB0-F562AE7A73D9}">
      <dgm:prSet/>
      <dgm:spPr/>
      <dgm:t>
        <a:bodyPr/>
        <a:lstStyle/>
        <a:p>
          <a:pPr>
            <a:lnSpc>
              <a:spcPct val="114000"/>
            </a:lnSpc>
            <a:spcBef>
              <a:spcPts val="600"/>
            </a:spcBef>
            <a:spcAft>
              <a:spcPts val="600"/>
            </a:spcAft>
          </a:pPr>
          <a:endParaRPr lang="en-AU" sz="2000"/>
        </a:p>
      </dgm:t>
    </dgm:pt>
    <dgm:pt modelId="{93F38951-150A-4EE4-9146-9739A675C1D7}" type="sibTrans" cxnId="{24A38D2A-1231-4332-9FB0-F562AE7A73D9}">
      <dgm:prSet/>
      <dgm:spPr/>
      <dgm:t>
        <a:bodyPr/>
        <a:lstStyle/>
        <a:p>
          <a:pPr>
            <a:lnSpc>
              <a:spcPct val="114000"/>
            </a:lnSpc>
            <a:spcBef>
              <a:spcPts val="600"/>
            </a:spcBef>
            <a:spcAft>
              <a:spcPts val="600"/>
            </a:spcAft>
          </a:pPr>
          <a:endParaRPr lang="en-AU" sz="2000"/>
        </a:p>
      </dgm:t>
    </dgm:pt>
    <dgm:pt modelId="{C79E9CF2-4C31-4F82-AA49-581906EA4284}" type="pres">
      <dgm:prSet presAssocID="{1F81124C-789C-4E50-BA45-E7652ADC9DFF}" presName="diagram" presStyleCnt="0">
        <dgm:presLayoutVars>
          <dgm:dir/>
          <dgm:resizeHandles val="exact"/>
        </dgm:presLayoutVars>
      </dgm:prSet>
      <dgm:spPr/>
    </dgm:pt>
    <dgm:pt modelId="{5BF4F745-7405-44E9-A5AA-28FE1C5A1861}" type="pres">
      <dgm:prSet presAssocID="{7890FC90-854E-44E6-9042-C50CA623980F}" presName="node" presStyleLbl="node1" presStyleIdx="0" presStyleCnt="2">
        <dgm:presLayoutVars>
          <dgm:bulletEnabled val="1"/>
        </dgm:presLayoutVars>
      </dgm:prSet>
      <dgm:spPr>
        <a:prstGeom prst="round2SameRect">
          <a:avLst/>
        </a:prstGeom>
      </dgm:spPr>
    </dgm:pt>
    <dgm:pt modelId="{F767646F-27DF-4BD7-9338-BF308FB80E04}" type="pres">
      <dgm:prSet presAssocID="{8EE0783A-F8B1-4B6E-BB07-1FE5990185C4}" presName="sibTrans" presStyleCnt="0"/>
      <dgm:spPr/>
    </dgm:pt>
    <dgm:pt modelId="{20157D1F-A6B0-40EE-9BD5-B98C5B1D74F0}" type="pres">
      <dgm:prSet presAssocID="{9D1F6127-C9AB-41BF-B930-7724252F0015}" presName="node" presStyleLbl="node1" presStyleIdx="1" presStyleCnt="2">
        <dgm:presLayoutVars>
          <dgm:bulletEnabled val="1"/>
        </dgm:presLayoutVars>
      </dgm:prSet>
      <dgm:spPr>
        <a:prstGeom prst="round2SameRect">
          <a:avLst/>
        </a:prstGeom>
      </dgm:spPr>
    </dgm:pt>
  </dgm:ptLst>
  <dgm:cxnLst>
    <dgm:cxn modelId="{007C6F1B-09A6-4710-8B43-0B3668173619}" srcId="{1F81124C-789C-4E50-BA45-E7652ADC9DFF}" destId="{7890FC90-854E-44E6-9042-C50CA623980F}" srcOrd="0" destOrd="0" parTransId="{2F964872-6295-4A81-AB8B-B6DE6D0ECAB4}" sibTransId="{8EE0783A-F8B1-4B6E-BB07-1FE5990185C4}"/>
    <dgm:cxn modelId="{24A38D2A-1231-4332-9FB0-F562AE7A73D9}" srcId="{1F81124C-789C-4E50-BA45-E7652ADC9DFF}" destId="{9D1F6127-C9AB-41BF-B930-7724252F0015}" srcOrd="1" destOrd="0" parTransId="{93D7423D-8B1C-4975-867D-FD554AA15DDC}" sibTransId="{93F38951-150A-4EE4-9146-9739A675C1D7}"/>
    <dgm:cxn modelId="{7D52D72C-1E32-4398-86A5-6AE33857DE16}" type="presOf" srcId="{9D1F6127-C9AB-41BF-B930-7724252F0015}" destId="{20157D1F-A6B0-40EE-9BD5-B98C5B1D74F0}" srcOrd="0" destOrd="0" presId="urn:microsoft.com/office/officeart/2005/8/layout/default"/>
    <dgm:cxn modelId="{50D16D7A-FE44-46F1-9C03-E5FDDA4A0F87}" type="presOf" srcId="{7890FC90-854E-44E6-9042-C50CA623980F}" destId="{5BF4F745-7405-44E9-A5AA-28FE1C5A1861}" srcOrd="0" destOrd="0" presId="urn:microsoft.com/office/officeart/2005/8/layout/default"/>
    <dgm:cxn modelId="{9C9D8593-34B0-4531-B3C2-2749F6831999}" type="presOf" srcId="{1F81124C-789C-4E50-BA45-E7652ADC9DFF}" destId="{C79E9CF2-4C31-4F82-AA49-581906EA4284}" srcOrd="0" destOrd="0" presId="urn:microsoft.com/office/officeart/2005/8/layout/default"/>
    <dgm:cxn modelId="{8933D058-6D50-4EE6-87AB-29AA780BADA9}" type="presParOf" srcId="{C79E9CF2-4C31-4F82-AA49-581906EA4284}" destId="{5BF4F745-7405-44E9-A5AA-28FE1C5A1861}" srcOrd="0" destOrd="0" presId="urn:microsoft.com/office/officeart/2005/8/layout/default"/>
    <dgm:cxn modelId="{86C6532D-B734-4CB4-B32F-215F6EF517D4}" type="presParOf" srcId="{C79E9CF2-4C31-4F82-AA49-581906EA4284}" destId="{F767646F-27DF-4BD7-9338-BF308FB80E04}" srcOrd="1" destOrd="0" presId="urn:microsoft.com/office/officeart/2005/8/layout/default"/>
    <dgm:cxn modelId="{C4513745-2105-4A46-B85A-C6202513712B}" type="presParOf" srcId="{C79E9CF2-4C31-4F82-AA49-581906EA4284}" destId="{20157D1F-A6B0-40EE-9BD5-B98C5B1D74F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D7B8F46-2865-4B0D-AFE8-447FD004261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AF1B709-FDB0-42BF-A09F-4939BB51DAA3}">
      <dgm:prSet phldrT="[Text]" custT="1"/>
      <dgm:spPr>
        <a:solidFill>
          <a:srgbClr val="458DCF"/>
        </a:solidFill>
      </dgm:spPr>
      <dgm:t>
        <a:bodyPr/>
        <a:lstStyle/>
        <a:p>
          <a:pPr>
            <a:lnSpc>
              <a:spcPct val="114000"/>
            </a:lnSpc>
            <a:spcBef>
              <a:spcPts val="600"/>
            </a:spcBef>
            <a:spcAft>
              <a:spcPts val="600"/>
            </a:spcAft>
          </a:pPr>
          <a:r>
            <a:rPr lang="en-US" sz="2000" dirty="0"/>
            <a:t>Keep track of their physical needs.</a:t>
          </a:r>
        </a:p>
      </dgm:t>
    </dgm:pt>
    <dgm:pt modelId="{16E68049-7C84-4C7B-952E-4078A095137E}" type="parTrans" cxnId="{F5BB469E-A8D1-44D8-A00A-9F6FEB21C494}">
      <dgm:prSet/>
      <dgm:spPr/>
      <dgm:t>
        <a:bodyPr/>
        <a:lstStyle/>
        <a:p>
          <a:pPr>
            <a:lnSpc>
              <a:spcPct val="114000"/>
            </a:lnSpc>
            <a:spcBef>
              <a:spcPts val="600"/>
            </a:spcBef>
            <a:spcAft>
              <a:spcPts val="600"/>
            </a:spcAft>
          </a:pPr>
          <a:endParaRPr lang="en-US" sz="2000"/>
        </a:p>
      </dgm:t>
    </dgm:pt>
    <dgm:pt modelId="{6A0AA0B9-2381-4D81-A8FA-F041BD922A4D}" type="sibTrans" cxnId="{F5BB469E-A8D1-44D8-A00A-9F6FEB21C494}">
      <dgm:prSet/>
      <dgm:spPr/>
      <dgm:t>
        <a:bodyPr/>
        <a:lstStyle/>
        <a:p>
          <a:pPr>
            <a:lnSpc>
              <a:spcPct val="114000"/>
            </a:lnSpc>
            <a:spcBef>
              <a:spcPts val="600"/>
            </a:spcBef>
            <a:spcAft>
              <a:spcPts val="600"/>
            </a:spcAft>
          </a:pPr>
          <a:endParaRPr lang="en-US" sz="2000"/>
        </a:p>
      </dgm:t>
    </dgm:pt>
    <dgm:pt modelId="{2F856D17-8D1B-47D7-BE5C-AA1B2359D86A}">
      <dgm:prSet phldrT="[Text]" custT="1"/>
      <dgm:spPr>
        <a:solidFill>
          <a:srgbClr val="3CBE99"/>
        </a:solidFill>
      </dgm:spPr>
      <dgm:t>
        <a:bodyPr/>
        <a:lstStyle/>
        <a:p>
          <a:pPr>
            <a:lnSpc>
              <a:spcPct val="114000"/>
            </a:lnSpc>
            <a:spcBef>
              <a:spcPts val="600"/>
            </a:spcBef>
            <a:spcAft>
              <a:spcPts val="600"/>
            </a:spcAft>
          </a:pPr>
          <a:r>
            <a:rPr lang="en-US" sz="2000" dirty="0"/>
            <a:t>Check on their mental health.</a:t>
          </a:r>
        </a:p>
      </dgm:t>
    </dgm:pt>
    <dgm:pt modelId="{FCF6BE0E-0156-4740-8DA0-B0FDCD52C1CB}" type="parTrans" cxnId="{4C711ECA-0EA2-49C7-ACA7-256E24D0A957}">
      <dgm:prSet/>
      <dgm:spPr/>
      <dgm:t>
        <a:bodyPr/>
        <a:lstStyle/>
        <a:p>
          <a:pPr>
            <a:lnSpc>
              <a:spcPct val="114000"/>
            </a:lnSpc>
            <a:spcBef>
              <a:spcPts val="600"/>
            </a:spcBef>
            <a:spcAft>
              <a:spcPts val="600"/>
            </a:spcAft>
          </a:pPr>
          <a:endParaRPr lang="en-US" sz="2000"/>
        </a:p>
      </dgm:t>
    </dgm:pt>
    <dgm:pt modelId="{D1E3EDF6-3344-48E7-8D0D-8CF0BAD9B5DB}" type="sibTrans" cxnId="{4C711ECA-0EA2-49C7-ACA7-256E24D0A957}">
      <dgm:prSet/>
      <dgm:spPr/>
      <dgm:t>
        <a:bodyPr/>
        <a:lstStyle/>
        <a:p>
          <a:pPr>
            <a:lnSpc>
              <a:spcPct val="114000"/>
            </a:lnSpc>
            <a:spcBef>
              <a:spcPts val="600"/>
            </a:spcBef>
            <a:spcAft>
              <a:spcPts val="600"/>
            </a:spcAft>
          </a:pPr>
          <a:endParaRPr lang="en-US" sz="2000"/>
        </a:p>
      </dgm:t>
    </dgm:pt>
    <dgm:pt modelId="{0E05DE26-DDD3-491A-9D21-74D5B0037ED2}">
      <dgm:prSet phldrT="[Text]" custT="1"/>
      <dgm:spPr/>
      <dgm:t>
        <a:bodyPr/>
        <a:lstStyle/>
        <a:p>
          <a:pPr>
            <a:lnSpc>
              <a:spcPct val="114000"/>
            </a:lnSpc>
            <a:spcBef>
              <a:spcPts val="600"/>
            </a:spcBef>
            <a:spcAft>
              <a:spcPts val="600"/>
            </a:spcAft>
          </a:pPr>
          <a:r>
            <a:rPr lang="en-US" sz="2000" dirty="0" err="1"/>
            <a:t>Analyse</a:t>
          </a:r>
          <a:r>
            <a:rPr lang="en-US" sz="2000" dirty="0"/>
            <a:t> their </a:t>
          </a:r>
          <a:r>
            <a:rPr lang="en-US" sz="2000" dirty="0" err="1"/>
            <a:t>behaviour</a:t>
          </a:r>
          <a:r>
            <a:rPr lang="en-US" sz="2000" dirty="0"/>
            <a:t>.</a:t>
          </a:r>
        </a:p>
      </dgm:t>
    </dgm:pt>
    <dgm:pt modelId="{87BB8F0F-9B68-4FCC-A7E8-866C685986EC}" type="parTrans" cxnId="{5B39FE4F-F8C8-4FE8-B462-97E9E6BE7450}">
      <dgm:prSet/>
      <dgm:spPr/>
      <dgm:t>
        <a:bodyPr/>
        <a:lstStyle/>
        <a:p>
          <a:pPr>
            <a:lnSpc>
              <a:spcPct val="114000"/>
            </a:lnSpc>
            <a:spcBef>
              <a:spcPts val="600"/>
            </a:spcBef>
            <a:spcAft>
              <a:spcPts val="600"/>
            </a:spcAft>
          </a:pPr>
          <a:endParaRPr lang="en-US" sz="2000"/>
        </a:p>
      </dgm:t>
    </dgm:pt>
    <dgm:pt modelId="{7E8FCD5E-427A-44D9-970F-B18695A0FC53}" type="sibTrans" cxnId="{5B39FE4F-F8C8-4FE8-B462-97E9E6BE7450}">
      <dgm:prSet/>
      <dgm:spPr/>
      <dgm:t>
        <a:bodyPr/>
        <a:lstStyle/>
        <a:p>
          <a:pPr>
            <a:lnSpc>
              <a:spcPct val="114000"/>
            </a:lnSpc>
            <a:spcBef>
              <a:spcPts val="600"/>
            </a:spcBef>
            <a:spcAft>
              <a:spcPts val="600"/>
            </a:spcAft>
          </a:pPr>
          <a:endParaRPr lang="en-US" sz="2000"/>
        </a:p>
      </dgm:t>
    </dgm:pt>
    <dgm:pt modelId="{BFFAEEFF-75C5-42D3-A378-0AC7E349621F}" type="pres">
      <dgm:prSet presAssocID="{9D7B8F46-2865-4B0D-AFE8-447FD0042618}" presName="linear" presStyleCnt="0">
        <dgm:presLayoutVars>
          <dgm:dir/>
          <dgm:animLvl val="lvl"/>
          <dgm:resizeHandles val="exact"/>
        </dgm:presLayoutVars>
      </dgm:prSet>
      <dgm:spPr/>
    </dgm:pt>
    <dgm:pt modelId="{31543E00-BEBA-4F5E-A21F-7199A345CD1E}" type="pres">
      <dgm:prSet presAssocID="{FAF1B709-FDB0-42BF-A09F-4939BB51DAA3}" presName="parentLin" presStyleCnt="0"/>
      <dgm:spPr/>
    </dgm:pt>
    <dgm:pt modelId="{70725EC8-D275-4053-802D-2D92E9FEC5F1}" type="pres">
      <dgm:prSet presAssocID="{FAF1B709-FDB0-42BF-A09F-4939BB51DAA3}" presName="parentLeftMargin" presStyleLbl="node1" presStyleIdx="0" presStyleCnt="3"/>
      <dgm:spPr/>
    </dgm:pt>
    <dgm:pt modelId="{EA15B4E5-F97F-4208-AC21-14F7B31B512C}" type="pres">
      <dgm:prSet presAssocID="{FAF1B709-FDB0-42BF-A09F-4939BB51DAA3}" presName="parentText" presStyleLbl="node1" presStyleIdx="0" presStyleCnt="3">
        <dgm:presLayoutVars>
          <dgm:chMax val="0"/>
          <dgm:bulletEnabled val="1"/>
        </dgm:presLayoutVars>
      </dgm:prSet>
      <dgm:spPr/>
    </dgm:pt>
    <dgm:pt modelId="{7CCB5F35-C5A1-4497-829C-A94A3DE9CD96}" type="pres">
      <dgm:prSet presAssocID="{FAF1B709-FDB0-42BF-A09F-4939BB51DAA3}" presName="negativeSpace" presStyleCnt="0"/>
      <dgm:spPr/>
    </dgm:pt>
    <dgm:pt modelId="{BA209FE7-07B7-4C6E-82A8-74C197AE7FD9}" type="pres">
      <dgm:prSet presAssocID="{FAF1B709-FDB0-42BF-A09F-4939BB51DAA3}" presName="childText" presStyleLbl="conFgAcc1" presStyleIdx="0" presStyleCnt="3">
        <dgm:presLayoutVars>
          <dgm:bulletEnabled val="1"/>
        </dgm:presLayoutVars>
      </dgm:prSet>
      <dgm:spPr/>
    </dgm:pt>
    <dgm:pt modelId="{FC8EA2AE-34B9-4652-ABD6-5BA7074A594F}" type="pres">
      <dgm:prSet presAssocID="{6A0AA0B9-2381-4D81-A8FA-F041BD922A4D}" presName="spaceBetweenRectangles" presStyleCnt="0"/>
      <dgm:spPr/>
    </dgm:pt>
    <dgm:pt modelId="{07EC387E-1EA7-4613-A26C-7CF78EB39079}" type="pres">
      <dgm:prSet presAssocID="{2F856D17-8D1B-47D7-BE5C-AA1B2359D86A}" presName="parentLin" presStyleCnt="0"/>
      <dgm:spPr/>
    </dgm:pt>
    <dgm:pt modelId="{30694166-59BC-4A59-AFE9-E9B542ED2CC9}" type="pres">
      <dgm:prSet presAssocID="{2F856D17-8D1B-47D7-BE5C-AA1B2359D86A}" presName="parentLeftMargin" presStyleLbl="node1" presStyleIdx="0" presStyleCnt="3"/>
      <dgm:spPr/>
    </dgm:pt>
    <dgm:pt modelId="{E6A2023B-ACD7-4C55-BA22-C247D089FCAE}" type="pres">
      <dgm:prSet presAssocID="{2F856D17-8D1B-47D7-BE5C-AA1B2359D86A}" presName="parentText" presStyleLbl="node1" presStyleIdx="1" presStyleCnt="3">
        <dgm:presLayoutVars>
          <dgm:chMax val="0"/>
          <dgm:bulletEnabled val="1"/>
        </dgm:presLayoutVars>
      </dgm:prSet>
      <dgm:spPr/>
    </dgm:pt>
    <dgm:pt modelId="{9509B0AA-D3D0-4922-94FD-F8A4E4C55838}" type="pres">
      <dgm:prSet presAssocID="{2F856D17-8D1B-47D7-BE5C-AA1B2359D86A}" presName="negativeSpace" presStyleCnt="0"/>
      <dgm:spPr/>
    </dgm:pt>
    <dgm:pt modelId="{CA8B836F-19DA-43E1-9A71-4520DC643AFB}" type="pres">
      <dgm:prSet presAssocID="{2F856D17-8D1B-47D7-BE5C-AA1B2359D86A}" presName="childText" presStyleLbl="conFgAcc1" presStyleIdx="1" presStyleCnt="3">
        <dgm:presLayoutVars>
          <dgm:bulletEnabled val="1"/>
        </dgm:presLayoutVars>
      </dgm:prSet>
      <dgm:spPr/>
    </dgm:pt>
    <dgm:pt modelId="{E12A3F0D-4185-476C-B340-7FFDC99129DD}" type="pres">
      <dgm:prSet presAssocID="{D1E3EDF6-3344-48E7-8D0D-8CF0BAD9B5DB}" presName="spaceBetweenRectangles" presStyleCnt="0"/>
      <dgm:spPr/>
    </dgm:pt>
    <dgm:pt modelId="{A20A36D5-9085-4072-AF83-F1E8BE32AACA}" type="pres">
      <dgm:prSet presAssocID="{0E05DE26-DDD3-491A-9D21-74D5B0037ED2}" presName="parentLin" presStyleCnt="0"/>
      <dgm:spPr/>
    </dgm:pt>
    <dgm:pt modelId="{1560DCEE-5C0B-4187-92DA-41F14D5F1648}" type="pres">
      <dgm:prSet presAssocID="{0E05DE26-DDD3-491A-9D21-74D5B0037ED2}" presName="parentLeftMargin" presStyleLbl="node1" presStyleIdx="1" presStyleCnt="3"/>
      <dgm:spPr/>
    </dgm:pt>
    <dgm:pt modelId="{B972157E-57BD-4946-90C9-E81057BD9B92}" type="pres">
      <dgm:prSet presAssocID="{0E05DE26-DDD3-491A-9D21-74D5B0037ED2}" presName="parentText" presStyleLbl="node1" presStyleIdx="2" presStyleCnt="3">
        <dgm:presLayoutVars>
          <dgm:chMax val="0"/>
          <dgm:bulletEnabled val="1"/>
        </dgm:presLayoutVars>
      </dgm:prSet>
      <dgm:spPr/>
    </dgm:pt>
    <dgm:pt modelId="{0BA495AB-BD9A-4824-AF07-C476473068F7}" type="pres">
      <dgm:prSet presAssocID="{0E05DE26-DDD3-491A-9D21-74D5B0037ED2}" presName="negativeSpace" presStyleCnt="0"/>
      <dgm:spPr/>
    </dgm:pt>
    <dgm:pt modelId="{0B2014FB-6679-42B2-AEA4-930566C52333}" type="pres">
      <dgm:prSet presAssocID="{0E05DE26-DDD3-491A-9D21-74D5B0037ED2}" presName="childText" presStyleLbl="conFgAcc1" presStyleIdx="2" presStyleCnt="3">
        <dgm:presLayoutVars>
          <dgm:bulletEnabled val="1"/>
        </dgm:presLayoutVars>
      </dgm:prSet>
      <dgm:spPr/>
    </dgm:pt>
  </dgm:ptLst>
  <dgm:cxnLst>
    <dgm:cxn modelId="{81806A5F-ACA0-42CB-ABC9-ED72BD4E1449}" type="presOf" srcId="{2F856D17-8D1B-47D7-BE5C-AA1B2359D86A}" destId="{30694166-59BC-4A59-AFE9-E9B542ED2CC9}" srcOrd="0" destOrd="0" presId="urn:microsoft.com/office/officeart/2005/8/layout/list1"/>
    <dgm:cxn modelId="{F29B544F-86A5-495B-8863-AC9B83F4B56C}" type="presOf" srcId="{0E05DE26-DDD3-491A-9D21-74D5B0037ED2}" destId="{B972157E-57BD-4946-90C9-E81057BD9B92}" srcOrd="1" destOrd="0" presId="urn:microsoft.com/office/officeart/2005/8/layout/list1"/>
    <dgm:cxn modelId="{5B39FE4F-F8C8-4FE8-B462-97E9E6BE7450}" srcId="{9D7B8F46-2865-4B0D-AFE8-447FD0042618}" destId="{0E05DE26-DDD3-491A-9D21-74D5B0037ED2}" srcOrd="2" destOrd="0" parTransId="{87BB8F0F-9B68-4FCC-A7E8-866C685986EC}" sibTransId="{7E8FCD5E-427A-44D9-970F-B18695A0FC53}"/>
    <dgm:cxn modelId="{F36FC79C-3119-40BD-8F32-E60A86302C60}" type="presOf" srcId="{9D7B8F46-2865-4B0D-AFE8-447FD0042618}" destId="{BFFAEEFF-75C5-42D3-A378-0AC7E349621F}" srcOrd="0" destOrd="0" presId="urn:microsoft.com/office/officeart/2005/8/layout/list1"/>
    <dgm:cxn modelId="{F5BB469E-A8D1-44D8-A00A-9F6FEB21C494}" srcId="{9D7B8F46-2865-4B0D-AFE8-447FD0042618}" destId="{FAF1B709-FDB0-42BF-A09F-4939BB51DAA3}" srcOrd="0" destOrd="0" parTransId="{16E68049-7C84-4C7B-952E-4078A095137E}" sibTransId="{6A0AA0B9-2381-4D81-A8FA-F041BD922A4D}"/>
    <dgm:cxn modelId="{4C711ECA-0EA2-49C7-ACA7-256E24D0A957}" srcId="{9D7B8F46-2865-4B0D-AFE8-447FD0042618}" destId="{2F856D17-8D1B-47D7-BE5C-AA1B2359D86A}" srcOrd="1" destOrd="0" parTransId="{FCF6BE0E-0156-4740-8DA0-B0FDCD52C1CB}" sibTransId="{D1E3EDF6-3344-48E7-8D0D-8CF0BAD9B5DB}"/>
    <dgm:cxn modelId="{B7C605DA-5787-4B8E-991E-65AD6B5C52DB}" type="presOf" srcId="{0E05DE26-DDD3-491A-9D21-74D5B0037ED2}" destId="{1560DCEE-5C0B-4187-92DA-41F14D5F1648}" srcOrd="0" destOrd="0" presId="urn:microsoft.com/office/officeart/2005/8/layout/list1"/>
    <dgm:cxn modelId="{4E3F61EB-C8FC-4F7A-BDCA-FAABF759B275}" type="presOf" srcId="{2F856D17-8D1B-47D7-BE5C-AA1B2359D86A}" destId="{E6A2023B-ACD7-4C55-BA22-C247D089FCAE}" srcOrd="1" destOrd="0" presId="urn:microsoft.com/office/officeart/2005/8/layout/list1"/>
    <dgm:cxn modelId="{794A93F1-2A25-46A2-96F6-7D5B752C1EFF}" type="presOf" srcId="{FAF1B709-FDB0-42BF-A09F-4939BB51DAA3}" destId="{EA15B4E5-F97F-4208-AC21-14F7B31B512C}" srcOrd="1" destOrd="0" presId="urn:microsoft.com/office/officeart/2005/8/layout/list1"/>
    <dgm:cxn modelId="{765F19FF-C2C6-45D4-9433-4728899C3236}" type="presOf" srcId="{FAF1B709-FDB0-42BF-A09F-4939BB51DAA3}" destId="{70725EC8-D275-4053-802D-2D92E9FEC5F1}" srcOrd="0" destOrd="0" presId="urn:microsoft.com/office/officeart/2005/8/layout/list1"/>
    <dgm:cxn modelId="{59701A86-D7E2-41D4-87C0-D48673B69639}" type="presParOf" srcId="{BFFAEEFF-75C5-42D3-A378-0AC7E349621F}" destId="{31543E00-BEBA-4F5E-A21F-7199A345CD1E}" srcOrd="0" destOrd="0" presId="urn:microsoft.com/office/officeart/2005/8/layout/list1"/>
    <dgm:cxn modelId="{E44A2F88-9154-486C-9711-70F7752085E5}" type="presParOf" srcId="{31543E00-BEBA-4F5E-A21F-7199A345CD1E}" destId="{70725EC8-D275-4053-802D-2D92E9FEC5F1}" srcOrd="0" destOrd="0" presId="urn:microsoft.com/office/officeart/2005/8/layout/list1"/>
    <dgm:cxn modelId="{C75BFD56-9DCF-43AE-8C9E-596CE55F4388}" type="presParOf" srcId="{31543E00-BEBA-4F5E-A21F-7199A345CD1E}" destId="{EA15B4E5-F97F-4208-AC21-14F7B31B512C}" srcOrd="1" destOrd="0" presId="urn:microsoft.com/office/officeart/2005/8/layout/list1"/>
    <dgm:cxn modelId="{A5E87587-0689-4915-AA4E-9E2D4E0138AB}" type="presParOf" srcId="{BFFAEEFF-75C5-42D3-A378-0AC7E349621F}" destId="{7CCB5F35-C5A1-4497-829C-A94A3DE9CD96}" srcOrd="1" destOrd="0" presId="urn:microsoft.com/office/officeart/2005/8/layout/list1"/>
    <dgm:cxn modelId="{C813F4F5-63B9-4E63-96B9-EBCF3B91019E}" type="presParOf" srcId="{BFFAEEFF-75C5-42D3-A378-0AC7E349621F}" destId="{BA209FE7-07B7-4C6E-82A8-74C197AE7FD9}" srcOrd="2" destOrd="0" presId="urn:microsoft.com/office/officeart/2005/8/layout/list1"/>
    <dgm:cxn modelId="{137BCF5E-D8EA-4B10-A116-3D94D67FACFC}" type="presParOf" srcId="{BFFAEEFF-75C5-42D3-A378-0AC7E349621F}" destId="{FC8EA2AE-34B9-4652-ABD6-5BA7074A594F}" srcOrd="3" destOrd="0" presId="urn:microsoft.com/office/officeart/2005/8/layout/list1"/>
    <dgm:cxn modelId="{858EBE0D-EE43-4C6D-B13A-7ECA7CA27423}" type="presParOf" srcId="{BFFAEEFF-75C5-42D3-A378-0AC7E349621F}" destId="{07EC387E-1EA7-4613-A26C-7CF78EB39079}" srcOrd="4" destOrd="0" presId="urn:microsoft.com/office/officeart/2005/8/layout/list1"/>
    <dgm:cxn modelId="{2485D649-6A4B-419B-AEAF-3E580FA4EF53}" type="presParOf" srcId="{07EC387E-1EA7-4613-A26C-7CF78EB39079}" destId="{30694166-59BC-4A59-AFE9-E9B542ED2CC9}" srcOrd="0" destOrd="0" presId="urn:microsoft.com/office/officeart/2005/8/layout/list1"/>
    <dgm:cxn modelId="{E90312DD-48CC-4ADD-A949-C3BEEAE244BE}" type="presParOf" srcId="{07EC387E-1EA7-4613-A26C-7CF78EB39079}" destId="{E6A2023B-ACD7-4C55-BA22-C247D089FCAE}" srcOrd="1" destOrd="0" presId="urn:microsoft.com/office/officeart/2005/8/layout/list1"/>
    <dgm:cxn modelId="{F9EA937A-6292-4BAE-9913-C31BF95BEFB2}" type="presParOf" srcId="{BFFAEEFF-75C5-42D3-A378-0AC7E349621F}" destId="{9509B0AA-D3D0-4922-94FD-F8A4E4C55838}" srcOrd="5" destOrd="0" presId="urn:microsoft.com/office/officeart/2005/8/layout/list1"/>
    <dgm:cxn modelId="{4D9DAEB5-4B08-4C1B-B389-B75CA7A8929F}" type="presParOf" srcId="{BFFAEEFF-75C5-42D3-A378-0AC7E349621F}" destId="{CA8B836F-19DA-43E1-9A71-4520DC643AFB}" srcOrd="6" destOrd="0" presId="urn:microsoft.com/office/officeart/2005/8/layout/list1"/>
    <dgm:cxn modelId="{559E7647-0A11-45E3-B0E9-14C46865A7ED}" type="presParOf" srcId="{BFFAEEFF-75C5-42D3-A378-0AC7E349621F}" destId="{E12A3F0D-4185-476C-B340-7FFDC99129DD}" srcOrd="7" destOrd="0" presId="urn:microsoft.com/office/officeart/2005/8/layout/list1"/>
    <dgm:cxn modelId="{34764E24-6349-466B-B0A5-9374E8491A35}" type="presParOf" srcId="{BFFAEEFF-75C5-42D3-A378-0AC7E349621F}" destId="{A20A36D5-9085-4072-AF83-F1E8BE32AACA}" srcOrd="8" destOrd="0" presId="urn:microsoft.com/office/officeart/2005/8/layout/list1"/>
    <dgm:cxn modelId="{5B90C2C1-C73A-4A9E-8528-4D0B0EA2C6D1}" type="presParOf" srcId="{A20A36D5-9085-4072-AF83-F1E8BE32AACA}" destId="{1560DCEE-5C0B-4187-92DA-41F14D5F1648}" srcOrd="0" destOrd="0" presId="urn:microsoft.com/office/officeart/2005/8/layout/list1"/>
    <dgm:cxn modelId="{B0BD0621-4231-4A6E-8CFA-E13C88B2A982}" type="presParOf" srcId="{A20A36D5-9085-4072-AF83-F1E8BE32AACA}" destId="{B972157E-57BD-4946-90C9-E81057BD9B92}" srcOrd="1" destOrd="0" presId="urn:microsoft.com/office/officeart/2005/8/layout/list1"/>
    <dgm:cxn modelId="{A726251E-8E44-4B95-BA90-D518B630D740}" type="presParOf" srcId="{BFFAEEFF-75C5-42D3-A378-0AC7E349621F}" destId="{0BA495AB-BD9A-4824-AF07-C476473068F7}" srcOrd="9" destOrd="0" presId="urn:microsoft.com/office/officeart/2005/8/layout/list1"/>
    <dgm:cxn modelId="{E0281DBE-7484-4635-BF8E-2375E038CAAA}" type="presParOf" srcId="{BFFAEEFF-75C5-42D3-A378-0AC7E349621F}" destId="{0B2014FB-6679-42B2-AEA4-930566C5233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CC1A354-5B62-4D37-8560-AB38FE0C35EE}"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90535B98-FE6D-4769-AF34-3F5EAAD1CA26}">
      <dgm:prSet phldrT="[Text]" custT="1"/>
      <dgm:spPr>
        <a:solidFill>
          <a:srgbClr val="458DCF"/>
        </a:solidFill>
      </dgm:spPr>
      <dgm:t>
        <a:bodyPr/>
        <a:lstStyle/>
        <a:p>
          <a:pPr>
            <a:lnSpc>
              <a:spcPct val="114000"/>
            </a:lnSpc>
            <a:spcBef>
              <a:spcPts val="600"/>
            </a:spcBef>
            <a:spcAft>
              <a:spcPts val="600"/>
            </a:spcAft>
          </a:pPr>
          <a:r>
            <a:rPr lang="en-US" sz="2000" dirty="0"/>
            <a:t>Verbal report to supervisor</a:t>
          </a:r>
        </a:p>
      </dgm:t>
    </dgm:pt>
    <dgm:pt modelId="{41137762-A0BF-45A4-AA83-9E3DB67A6E14}" type="parTrans" cxnId="{38012728-E808-49BA-9F5E-475C3E58EBE3}">
      <dgm:prSet/>
      <dgm:spPr/>
      <dgm:t>
        <a:bodyPr/>
        <a:lstStyle/>
        <a:p>
          <a:pPr>
            <a:lnSpc>
              <a:spcPct val="114000"/>
            </a:lnSpc>
            <a:spcBef>
              <a:spcPts val="600"/>
            </a:spcBef>
            <a:spcAft>
              <a:spcPts val="600"/>
            </a:spcAft>
          </a:pPr>
          <a:endParaRPr lang="en-US"/>
        </a:p>
      </dgm:t>
    </dgm:pt>
    <dgm:pt modelId="{034BF81F-00F5-4606-87A7-A2981BFA7E19}" type="sibTrans" cxnId="{38012728-E808-49BA-9F5E-475C3E58EBE3}">
      <dgm:prSet/>
      <dgm:spPr/>
      <dgm:t>
        <a:bodyPr/>
        <a:lstStyle/>
        <a:p>
          <a:pPr>
            <a:lnSpc>
              <a:spcPct val="114000"/>
            </a:lnSpc>
            <a:spcBef>
              <a:spcPts val="600"/>
            </a:spcBef>
            <a:spcAft>
              <a:spcPts val="600"/>
            </a:spcAft>
          </a:pPr>
          <a:endParaRPr lang="en-US"/>
        </a:p>
      </dgm:t>
    </dgm:pt>
    <dgm:pt modelId="{475FADCC-6052-4B8B-822A-5004978779C8}">
      <dgm:prSet phldrT="[Text]" custT="1"/>
      <dgm:spPr/>
      <dgm:t>
        <a:bodyPr/>
        <a:lstStyle/>
        <a:p>
          <a:pPr>
            <a:lnSpc>
              <a:spcPct val="114000"/>
            </a:lnSpc>
            <a:spcBef>
              <a:spcPts val="600"/>
            </a:spcBef>
            <a:spcAft>
              <a:spcPts val="600"/>
            </a:spcAft>
          </a:pPr>
          <a:r>
            <a:rPr lang="en-US" sz="1800" dirty="0"/>
            <a:t>Written report for documentation</a:t>
          </a:r>
        </a:p>
      </dgm:t>
    </dgm:pt>
    <dgm:pt modelId="{8CEE9393-DCEB-4E59-85FF-E4C62F32B8F8}" type="parTrans" cxnId="{15682111-13BD-458F-BC80-3E882BF2A988}">
      <dgm:prSet/>
      <dgm:spPr/>
      <dgm:t>
        <a:bodyPr/>
        <a:lstStyle/>
        <a:p>
          <a:pPr>
            <a:lnSpc>
              <a:spcPct val="114000"/>
            </a:lnSpc>
            <a:spcBef>
              <a:spcPts val="600"/>
            </a:spcBef>
            <a:spcAft>
              <a:spcPts val="600"/>
            </a:spcAft>
          </a:pPr>
          <a:endParaRPr lang="en-US"/>
        </a:p>
      </dgm:t>
    </dgm:pt>
    <dgm:pt modelId="{15146AB9-22AA-402F-BB85-78F638D68F6E}" type="sibTrans" cxnId="{15682111-13BD-458F-BC80-3E882BF2A988}">
      <dgm:prSet/>
      <dgm:spPr/>
      <dgm:t>
        <a:bodyPr/>
        <a:lstStyle/>
        <a:p>
          <a:pPr>
            <a:lnSpc>
              <a:spcPct val="114000"/>
            </a:lnSpc>
            <a:spcBef>
              <a:spcPts val="600"/>
            </a:spcBef>
            <a:spcAft>
              <a:spcPts val="600"/>
            </a:spcAft>
          </a:pPr>
          <a:endParaRPr lang="en-US"/>
        </a:p>
      </dgm:t>
    </dgm:pt>
    <dgm:pt modelId="{35B55995-EA04-43A9-884E-8873F5F31E98}" type="pres">
      <dgm:prSet presAssocID="{ACC1A354-5B62-4D37-8560-AB38FE0C35EE}" presName="Name0" presStyleCnt="0">
        <dgm:presLayoutVars>
          <dgm:dir/>
          <dgm:resizeHandles val="exact"/>
        </dgm:presLayoutVars>
      </dgm:prSet>
      <dgm:spPr/>
    </dgm:pt>
    <dgm:pt modelId="{44696C52-9AD0-42D8-9D3F-EB2A2EB6687D}" type="pres">
      <dgm:prSet presAssocID="{90535B98-FE6D-4769-AF34-3F5EAAD1CA26}" presName="node" presStyleLbl="node1" presStyleIdx="0" presStyleCnt="2">
        <dgm:presLayoutVars>
          <dgm:bulletEnabled val="1"/>
        </dgm:presLayoutVars>
      </dgm:prSet>
      <dgm:spPr/>
    </dgm:pt>
    <dgm:pt modelId="{866B13C2-8BDC-4473-AC3C-341EED8C9379}" type="pres">
      <dgm:prSet presAssocID="{034BF81F-00F5-4606-87A7-A2981BFA7E19}" presName="sibTrans" presStyleCnt="0"/>
      <dgm:spPr/>
    </dgm:pt>
    <dgm:pt modelId="{88714DF5-7986-4912-B9F5-DDD76667B669}" type="pres">
      <dgm:prSet presAssocID="{475FADCC-6052-4B8B-822A-5004978779C8}" presName="node" presStyleLbl="node1" presStyleIdx="1" presStyleCnt="2">
        <dgm:presLayoutVars>
          <dgm:bulletEnabled val="1"/>
        </dgm:presLayoutVars>
      </dgm:prSet>
      <dgm:spPr/>
    </dgm:pt>
  </dgm:ptLst>
  <dgm:cxnLst>
    <dgm:cxn modelId="{15682111-13BD-458F-BC80-3E882BF2A988}" srcId="{ACC1A354-5B62-4D37-8560-AB38FE0C35EE}" destId="{475FADCC-6052-4B8B-822A-5004978779C8}" srcOrd="1" destOrd="0" parTransId="{8CEE9393-DCEB-4E59-85FF-E4C62F32B8F8}" sibTransId="{15146AB9-22AA-402F-BB85-78F638D68F6E}"/>
    <dgm:cxn modelId="{9C3AC323-9396-4C50-A3B3-FDC66D5C9DCF}" type="presOf" srcId="{475FADCC-6052-4B8B-822A-5004978779C8}" destId="{88714DF5-7986-4912-B9F5-DDD76667B669}" srcOrd="0" destOrd="0" presId="urn:microsoft.com/office/officeart/2005/8/layout/hList6"/>
    <dgm:cxn modelId="{38012728-E808-49BA-9F5E-475C3E58EBE3}" srcId="{ACC1A354-5B62-4D37-8560-AB38FE0C35EE}" destId="{90535B98-FE6D-4769-AF34-3F5EAAD1CA26}" srcOrd="0" destOrd="0" parTransId="{41137762-A0BF-45A4-AA83-9E3DB67A6E14}" sibTransId="{034BF81F-00F5-4606-87A7-A2981BFA7E19}"/>
    <dgm:cxn modelId="{268A2877-110E-4F9D-94BC-68100B8DB5E4}" type="presOf" srcId="{90535B98-FE6D-4769-AF34-3F5EAAD1CA26}" destId="{44696C52-9AD0-42D8-9D3F-EB2A2EB6687D}" srcOrd="0" destOrd="0" presId="urn:microsoft.com/office/officeart/2005/8/layout/hList6"/>
    <dgm:cxn modelId="{6BE9D3D9-2EBB-4B97-8EBC-690BA210ED06}" type="presOf" srcId="{ACC1A354-5B62-4D37-8560-AB38FE0C35EE}" destId="{35B55995-EA04-43A9-884E-8873F5F31E98}" srcOrd="0" destOrd="0" presId="urn:microsoft.com/office/officeart/2005/8/layout/hList6"/>
    <dgm:cxn modelId="{8F65E2C0-6ADF-4319-8739-A02DCC0DB4BA}" type="presParOf" srcId="{35B55995-EA04-43A9-884E-8873F5F31E98}" destId="{44696C52-9AD0-42D8-9D3F-EB2A2EB6687D}" srcOrd="0" destOrd="0" presId="urn:microsoft.com/office/officeart/2005/8/layout/hList6"/>
    <dgm:cxn modelId="{E84EF4F3-18FD-479A-A9FE-B61BCFC5972C}" type="presParOf" srcId="{35B55995-EA04-43A9-884E-8873F5F31E98}" destId="{866B13C2-8BDC-4473-AC3C-341EED8C9379}" srcOrd="1" destOrd="0" presId="urn:microsoft.com/office/officeart/2005/8/layout/hList6"/>
    <dgm:cxn modelId="{D9DD9891-36E5-44D3-81E3-C582FDEA1628}" type="presParOf" srcId="{35B55995-EA04-43A9-884E-8873F5F31E98}" destId="{88714DF5-7986-4912-B9F5-DDD76667B669}"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D0EE865-9E15-4C22-8A4A-B5C015690273}"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099A0D73-DEC3-44D0-B41F-AEEB11A42F5A}">
      <dgm:prSet phldrT="[Text]" custT="1"/>
      <dgm:spPr>
        <a:solidFill>
          <a:srgbClr val="70AD47"/>
        </a:solidFill>
      </dgm:spPr>
      <dgm:t>
        <a:bodyPr/>
        <a:lstStyle/>
        <a:p>
          <a:pPr>
            <a:lnSpc>
              <a:spcPct val="114000"/>
            </a:lnSpc>
            <a:spcBef>
              <a:spcPts val="600"/>
            </a:spcBef>
            <a:spcAft>
              <a:spcPts val="600"/>
            </a:spcAft>
          </a:pPr>
          <a:r>
            <a:rPr lang="en-AU" sz="2000" b="0" dirty="0"/>
            <a:t>Identify the part of the client’s care that falls outside your area of expertise.</a:t>
          </a:r>
        </a:p>
      </dgm:t>
    </dgm:pt>
    <dgm:pt modelId="{552B4D84-446D-42B5-9CA2-8A61F311A4AA}" type="parTrans" cxnId="{9A94FBA4-DE16-420A-925C-8C3CD1F396FF}">
      <dgm:prSet/>
      <dgm:spPr/>
      <dgm:t>
        <a:bodyPr/>
        <a:lstStyle/>
        <a:p>
          <a:pPr>
            <a:lnSpc>
              <a:spcPct val="114000"/>
            </a:lnSpc>
            <a:spcBef>
              <a:spcPts val="600"/>
            </a:spcBef>
            <a:spcAft>
              <a:spcPts val="600"/>
            </a:spcAft>
          </a:pPr>
          <a:endParaRPr lang="en-AU" sz="2000"/>
        </a:p>
      </dgm:t>
    </dgm:pt>
    <dgm:pt modelId="{4EDFC354-24EF-4EFF-A328-5628987A159F}" type="sibTrans" cxnId="{9A94FBA4-DE16-420A-925C-8C3CD1F396FF}">
      <dgm:prSet/>
      <dgm:spPr/>
      <dgm:t>
        <a:bodyPr/>
        <a:lstStyle/>
        <a:p>
          <a:pPr>
            <a:lnSpc>
              <a:spcPct val="114000"/>
            </a:lnSpc>
            <a:spcBef>
              <a:spcPts val="600"/>
            </a:spcBef>
            <a:spcAft>
              <a:spcPts val="600"/>
            </a:spcAft>
          </a:pPr>
          <a:endParaRPr lang="en-AU" sz="2000"/>
        </a:p>
      </dgm:t>
    </dgm:pt>
    <dgm:pt modelId="{C9DA48B8-F4F0-4D01-AC3A-05A228D45BBF}">
      <dgm:prSet phldrT="[Text]" custT="1"/>
      <dgm:spPr>
        <a:solidFill>
          <a:srgbClr val="49BF64"/>
        </a:solidFill>
      </dgm:spPr>
      <dgm:t>
        <a:bodyPr/>
        <a:lstStyle/>
        <a:p>
          <a:pPr>
            <a:lnSpc>
              <a:spcPct val="114000"/>
            </a:lnSpc>
            <a:spcBef>
              <a:spcPts val="600"/>
            </a:spcBef>
            <a:spcAft>
              <a:spcPts val="600"/>
            </a:spcAft>
          </a:pPr>
          <a:r>
            <a:rPr lang="en-AU" sz="2000" b="0" dirty="0"/>
            <a:t>Identify other staff members you can refer the client to. </a:t>
          </a:r>
        </a:p>
      </dgm:t>
    </dgm:pt>
    <dgm:pt modelId="{6460E141-13CA-4612-9130-FC6AC8CE1E0F}" type="parTrans" cxnId="{767CE78D-8564-4DB0-B597-3354CF845E84}">
      <dgm:prSet/>
      <dgm:spPr/>
      <dgm:t>
        <a:bodyPr/>
        <a:lstStyle/>
        <a:p>
          <a:pPr>
            <a:lnSpc>
              <a:spcPct val="114000"/>
            </a:lnSpc>
            <a:spcBef>
              <a:spcPts val="600"/>
            </a:spcBef>
            <a:spcAft>
              <a:spcPts val="600"/>
            </a:spcAft>
          </a:pPr>
          <a:endParaRPr lang="en-AU" sz="2000"/>
        </a:p>
      </dgm:t>
    </dgm:pt>
    <dgm:pt modelId="{A97D1427-BA8D-4E50-8FF3-192FF1C74C92}" type="sibTrans" cxnId="{767CE78D-8564-4DB0-B597-3354CF845E84}">
      <dgm:prSet/>
      <dgm:spPr/>
      <dgm:t>
        <a:bodyPr/>
        <a:lstStyle/>
        <a:p>
          <a:pPr>
            <a:lnSpc>
              <a:spcPct val="114000"/>
            </a:lnSpc>
            <a:spcBef>
              <a:spcPts val="600"/>
            </a:spcBef>
            <a:spcAft>
              <a:spcPts val="600"/>
            </a:spcAft>
          </a:pPr>
          <a:endParaRPr lang="en-AU" sz="2000"/>
        </a:p>
      </dgm:t>
    </dgm:pt>
    <dgm:pt modelId="{466EA0FA-3C80-49F4-BE89-9D9CDBC3C3D9}">
      <dgm:prSet phldrT="[Text]" custT="1"/>
      <dgm:spPr>
        <a:solidFill>
          <a:srgbClr val="3CBE99"/>
        </a:solidFill>
      </dgm:spPr>
      <dgm:t>
        <a:bodyPr/>
        <a:lstStyle/>
        <a:p>
          <a:pPr>
            <a:lnSpc>
              <a:spcPct val="114000"/>
            </a:lnSpc>
            <a:spcBef>
              <a:spcPts val="600"/>
            </a:spcBef>
            <a:spcAft>
              <a:spcPts val="600"/>
            </a:spcAft>
          </a:pPr>
          <a:r>
            <a:rPr lang="en-AU" sz="2000" b="0" dirty="0"/>
            <a:t>Before contacting the other staff member, explain why you plan to refer their care to another staff member. </a:t>
          </a:r>
        </a:p>
      </dgm:t>
    </dgm:pt>
    <dgm:pt modelId="{D0FB9F59-A19A-416D-9314-8193C9990048}" type="parTrans" cxnId="{19E84325-3E0D-4BD0-A316-8D166B88A34D}">
      <dgm:prSet/>
      <dgm:spPr/>
      <dgm:t>
        <a:bodyPr/>
        <a:lstStyle/>
        <a:p>
          <a:pPr>
            <a:lnSpc>
              <a:spcPct val="114000"/>
            </a:lnSpc>
            <a:spcBef>
              <a:spcPts val="600"/>
            </a:spcBef>
            <a:spcAft>
              <a:spcPts val="600"/>
            </a:spcAft>
          </a:pPr>
          <a:endParaRPr lang="en-AU" sz="2000"/>
        </a:p>
      </dgm:t>
    </dgm:pt>
    <dgm:pt modelId="{526C620D-BB2D-4F94-A05B-E1FC0568B0B4}" type="sibTrans" cxnId="{19E84325-3E0D-4BD0-A316-8D166B88A34D}">
      <dgm:prSet/>
      <dgm:spPr/>
      <dgm:t>
        <a:bodyPr/>
        <a:lstStyle/>
        <a:p>
          <a:pPr>
            <a:lnSpc>
              <a:spcPct val="114000"/>
            </a:lnSpc>
            <a:spcBef>
              <a:spcPts val="600"/>
            </a:spcBef>
            <a:spcAft>
              <a:spcPts val="600"/>
            </a:spcAft>
          </a:pPr>
          <a:endParaRPr lang="en-AU" sz="2000"/>
        </a:p>
      </dgm:t>
    </dgm:pt>
    <dgm:pt modelId="{2B1E9BE3-BEEB-4366-9C4B-5E1B727430A7}" type="pres">
      <dgm:prSet presAssocID="{9D0EE865-9E15-4C22-8A4A-B5C015690273}" presName="Name0" presStyleCnt="0">
        <dgm:presLayoutVars>
          <dgm:dir/>
          <dgm:animLvl val="lvl"/>
          <dgm:resizeHandles val="exact"/>
        </dgm:presLayoutVars>
      </dgm:prSet>
      <dgm:spPr/>
    </dgm:pt>
    <dgm:pt modelId="{50029FF3-BE3D-4D36-8BE4-D41DBB89581E}" type="pres">
      <dgm:prSet presAssocID="{466EA0FA-3C80-49F4-BE89-9D9CDBC3C3D9}" presName="boxAndChildren" presStyleCnt="0"/>
      <dgm:spPr/>
    </dgm:pt>
    <dgm:pt modelId="{CDF847E3-3CA4-46F8-8A6E-F4E03E4268DC}" type="pres">
      <dgm:prSet presAssocID="{466EA0FA-3C80-49F4-BE89-9D9CDBC3C3D9}" presName="parentTextBox" presStyleLbl="node1" presStyleIdx="0" presStyleCnt="3"/>
      <dgm:spPr/>
    </dgm:pt>
    <dgm:pt modelId="{E03B422B-AFB9-4678-B87E-E366458BB66C}" type="pres">
      <dgm:prSet presAssocID="{A97D1427-BA8D-4E50-8FF3-192FF1C74C92}" presName="sp" presStyleCnt="0"/>
      <dgm:spPr/>
    </dgm:pt>
    <dgm:pt modelId="{002A50A3-EE71-4828-B973-3B80CCFE5966}" type="pres">
      <dgm:prSet presAssocID="{C9DA48B8-F4F0-4D01-AC3A-05A228D45BBF}" presName="arrowAndChildren" presStyleCnt="0"/>
      <dgm:spPr/>
    </dgm:pt>
    <dgm:pt modelId="{1E43C329-7E61-40D3-9130-B22B4C54132F}" type="pres">
      <dgm:prSet presAssocID="{C9DA48B8-F4F0-4D01-AC3A-05A228D45BBF}" presName="parentTextArrow" presStyleLbl="node1" presStyleIdx="1" presStyleCnt="3"/>
      <dgm:spPr/>
    </dgm:pt>
    <dgm:pt modelId="{9AF18E73-55E3-469C-82E5-A3A73136B07C}" type="pres">
      <dgm:prSet presAssocID="{4EDFC354-24EF-4EFF-A328-5628987A159F}" presName="sp" presStyleCnt="0"/>
      <dgm:spPr/>
    </dgm:pt>
    <dgm:pt modelId="{36685920-2A65-4951-A68E-57BE7C799417}" type="pres">
      <dgm:prSet presAssocID="{099A0D73-DEC3-44D0-B41F-AEEB11A42F5A}" presName="arrowAndChildren" presStyleCnt="0"/>
      <dgm:spPr/>
    </dgm:pt>
    <dgm:pt modelId="{2665B96E-9480-40B7-BA78-647E0CDA6319}" type="pres">
      <dgm:prSet presAssocID="{099A0D73-DEC3-44D0-B41F-AEEB11A42F5A}" presName="parentTextArrow" presStyleLbl="node1" presStyleIdx="2" presStyleCnt="3"/>
      <dgm:spPr/>
    </dgm:pt>
  </dgm:ptLst>
  <dgm:cxnLst>
    <dgm:cxn modelId="{8C8B6920-0210-43E0-BE41-D53F70CBF53A}" type="presOf" srcId="{466EA0FA-3C80-49F4-BE89-9D9CDBC3C3D9}" destId="{CDF847E3-3CA4-46F8-8A6E-F4E03E4268DC}" srcOrd="0" destOrd="0" presId="urn:microsoft.com/office/officeart/2005/8/layout/process4"/>
    <dgm:cxn modelId="{19E84325-3E0D-4BD0-A316-8D166B88A34D}" srcId="{9D0EE865-9E15-4C22-8A4A-B5C015690273}" destId="{466EA0FA-3C80-49F4-BE89-9D9CDBC3C3D9}" srcOrd="2" destOrd="0" parTransId="{D0FB9F59-A19A-416D-9314-8193C9990048}" sibTransId="{526C620D-BB2D-4F94-A05B-E1FC0568B0B4}"/>
    <dgm:cxn modelId="{890C863B-EEC4-4540-88DB-8793AA93443C}" type="presOf" srcId="{C9DA48B8-F4F0-4D01-AC3A-05A228D45BBF}" destId="{1E43C329-7E61-40D3-9130-B22B4C54132F}" srcOrd="0" destOrd="0" presId="urn:microsoft.com/office/officeart/2005/8/layout/process4"/>
    <dgm:cxn modelId="{767CE78D-8564-4DB0-B597-3354CF845E84}" srcId="{9D0EE865-9E15-4C22-8A4A-B5C015690273}" destId="{C9DA48B8-F4F0-4D01-AC3A-05A228D45BBF}" srcOrd="1" destOrd="0" parTransId="{6460E141-13CA-4612-9130-FC6AC8CE1E0F}" sibTransId="{A97D1427-BA8D-4E50-8FF3-192FF1C74C92}"/>
    <dgm:cxn modelId="{9A94FBA4-DE16-420A-925C-8C3CD1F396FF}" srcId="{9D0EE865-9E15-4C22-8A4A-B5C015690273}" destId="{099A0D73-DEC3-44D0-B41F-AEEB11A42F5A}" srcOrd="0" destOrd="0" parTransId="{552B4D84-446D-42B5-9CA2-8A61F311A4AA}" sibTransId="{4EDFC354-24EF-4EFF-A328-5628987A159F}"/>
    <dgm:cxn modelId="{ACEB35C2-9B7E-4809-BFF0-7BB79E682250}" type="presOf" srcId="{9D0EE865-9E15-4C22-8A4A-B5C015690273}" destId="{2B1E9BE3-BEEB-4366-9C4B-5E1B727430A7}" srcOrd="0" destOrd="0" presId="urn:microsoft.com/office/officeart/2005/8/layout/process4"/>
    <dgm:cxn modelId="{E4DB76F1-BAF4-4168-8DDC-60FCF63B62E3}" type="presOf" srcId="{099A0D73-DEC3-44D0-B41F-AEEB11A42F5A}" destId="{2665B96E-9480-40B7-BA78-647E0CDA6319}" srcOrd="0" destOrd="0" presId="urn:microsoft.com/office/officeart/2005/8/layout/process4"/>
    <dgm:cxn modelId="{5ECD4C15-7B8C-424F-8DC2-FE508105C8DC}" type="presParOf" srcId="{2B1E9BE3-BEEB-4366-9C4B-5E1B727430A7}" destId="{50029FF3-BE3D-4D36-8BE4-D41DBB89581E}" srcOrd="0" destOrd="0" presId="urn:microsoft.com/office/officeart/2005/8/layout/process4"/>
    <dgm:cxn modelId="{48A32827-8D8D-4548-8BEA-920BF417B3A9}" type="presParOf" srcId="{50029FF3-BE3D-4D36-8BE4-D41DBB89581E}" destId="{CDF847E3-3CA4-46F8-8A6E-F4E03E4268DC}" srcOrd="0" destOrd="0" presId="urn:microsoft.com/office/officeart/2005/8/layout/process4"/>
    <dgm:cxn modelId="{C4556C76-6718-405C-8832-CCC8C93A0C15}" type="presParOf" srcId="{2B1E9BE3-BEEB-4366-9C4B-5E1B727430A7}" destId="{E03B422B-AFB9-4678-B87E-E366458BB66C}" srcOrd="1" destOrd="0" presId="urn:microsoft.com/office/officeart/2005/8/layout/process4"/>
    <dgm:cxn modelId="{F4136CDA-6894-4097-94D0-098AB7EA7EEF}" type="presParOf" srcId="{2B1E9BE3-BEEB-4366-9C4B-5E1B727430A7}" destId="{002A50A3-EE71-4828-B973-3B80CCFE5966}" srcOrd="2" destOrd="0" presId="urn:microsoft.com/office/officeart/2005/8/layout/process4"/>
    <dgm:cxn modelId="{C1C242FF-C4C1-4CC9-9278-E701E2D48E37}" type="presParOf" srcId="{002A50A3-EE71-4828-B973-3B80CCFE5966}" destId="{1E43C329-7E61-40D3-9130-B22B4C54132F}" srcOrd="0" destOrd="0" presId="urn:microsoft.com/office/officeart/2005/8/layout/process4"/>
    <dgm:cxn modelId="{1F05B082-E916-4263-8F75-42DBD5EA1F01}" type="presParOf" srcId="{2B1E9BE3-BEEB-4366-9C4B-5E1B727430A7}" destId="{9AF18E73-55E3-469C-82E5-A3A73136B07C}" srcOrd="3" destOrd="0" presId="urn:microsoft.com/office/officeart/2005/8/layout/process4"/>
    <dgm:cxn modelId="{615B1674-5C9B-4AA2-8B15-BCA77CA518E7}" type="presParOf" srcId="{2B1E9BE3-BEEB-4366-9C4B-5E1B727430A7}" destId="{36685920-2A65-4951-A68E-57BE7C799417}" srcOrd="4" destOrd="0" presId="urn:microsoft.com/office/officeart/2005/8/layout/process4"/>
    <dgm:cxn modelId="{C2251BD6-523E-4618-96AD-DA65A73743DF}" type="presParOf" srcId="{36685920-2A65-4951-A68E-57BE7C799417}" destId="{2665B96E-9480-40B7-BA78-647E0CDA631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D0EE865-9E15-4C22-8A4A-B5C015690273}"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9F225993-5CE3-4C87-97E2-F85A1F639954}">
      <dgm:prSet phldrT="[Text]" custT="1"/>
      <dgm:spPr>
        <a:solidFill>
          <a:srgbClr val="43A9CD"/>
        </a:solidFill>
      </dgm:spPr>
      <dgm:t>
        <a:bodyPr/>
        <a:lstStyle/>
        <a:p>
          <a:pPr>
            <a:lnSpc>
              <a:spcPct val="114000"/>
            </a:lnSpc>
            <a:spcBef>
              <a:spcPts val="600"/>
            </a:spcBef>
            <a:spcAft>
              <a:spcPts val="600"/>
            </a:spcAft>
          </a:pPr>
          <a:r>
            <a:rPr lang="en-AU" sz="2000" b="0" dirty="0"/>
            <a:t>Define the role of the staff member. </a:t>
          </a:r>
        </a:p>
      </dgm:t>
    </dgm:pt>
    <dgm:pt modelId="{0B3E792B-A2C1-4ED9-BB07-38B259C47354}" type="parTrans" cxnId="{E402F4A8-84F2-4668-BCA0-8F9EDA093E4B}">
      <dgm:prSet/>
      <dgm:spPr/>
      <dgm:t>
        <a:bodyPr/>
        <a:lstStyle/>
        <a:p>
          <a:pPr>
            <a:lnSpc>
              <a:spcPct val="114000"/>
            </a:lnSpc>
            <a:spcBef>
              <a:spcPts val="600"/>
            </a:spcBef>
            <a:spcAft>
              <a:spcPts val="600"/>
            </a:spcAft>
          </a:pPr>
          <a:endParaRPr lang="en-AU" sz="2000"/>
        </a:p>
      </dgm:t>
    </dgm:pt>
    <dgm:pt modelId="{8C838C48-5EF5-45D4-A731-EB3C6D2E4AE7}" type="sibTrans" cxnId="{E402F4A8-84F2-4668-BCA0-8F9EDA093E4B}">
      <dgm:prSet/>
      <dgm:spPr/>
      <dgm:t>
        <a:bodyPr/>
        <a:lstStyle/>
        <a:p>
          <a:pPr>
            <a:lnSpc>
              <a:spcPct val="114000"/>
            </a:lnSpc>
            <a:spcBef>
              <a:spcPts val="600"/>
            </a:spcBef>
            <a:spcAft>
              <a:spcPts val="600"/>
            </a:spcAft>
          </a:pPr>
          <a:endParaRPr lang="en-AU" sz="2000"/>
        </a:p>
      </dgm:t>
    </dgm:pt>
    <dgm:pt modelId="{6D674F68-123E-466B-94AD-AB7E8958F3F6}">
      <dgm:prSet phldrT="[Text]" custT="1"/>
      <dgm:spPr>
        <a:solidFill>
          <a:srgbClr val="42BDCA"/>
        </a:solidFill>
      </dgm:spPr>
      <dgm:t>
        <a:bodyPr/>
        <a:lstStyle/>
        <a:p>
          <a:pPr>
            <a:lnSpc>
              <a:spcPct val="114000"/>
            </a:lnSpc>
            <a:spcBef>
              <a:spcPts val="600"/>
            </a:spcBef>
            <a:spcAft>
              <a:spcPts val="600"/>
            </a:spcAft>
          </a:pPr>
          <a:r>
            <a:rPr lang="en-AU" sz="2000" b="0" dirty="0"/>
            <a:t>Contact the staff member directly to discuss the referral.</a:t>
          </a:r>
        </a:p>
      </dgm:t>
    </dgm:pt>
    <dgm:pt modelId="{839F16E6-89B8-4647-A833-F54EE7F92B5C}" type="parTrans" cxnId="{B413FC3C-F1DE-418D-B185-9CB6D82EA12E}">
      <dgm:prSet/>
      <dgm:spPr/>
      <dgm:t>
        <a:bodyPr/>
        <a:lstStyle/>
        <a:p>
          <a:pPr>
            <a:lnSpc>
              <a:spcPct val="114000"/>
            </a:lnSpc>
            <a:spcBef>
              <a:spcPts val="600"/>
            </a:spcBef>
            <a:spcAft>
              <a:spcPts val="600"/>
            </a:spcAft>
          </a:pPr>
          <a:endParaRPr lang="en-AU" sz="2000"/>
        </a:p>
      </dgm:t>
    </dgm:pt>
    <dgm:pt modelId="{DD68BDBD-F234-4649-A684-07376E97EE9C}" type="sibTrans" cxnId="{B413FC3C-F1DE-418D-B185-9CB6D82EA12E}">
      <dgm:prSet/>
      <dgm:spPr/>
      <dgm:t>
        <a:bodyPr/>
        <a:lstStyle/>
        <a:p>
          <a:pPr>
            <a:lnSpc>
              <a:spcPct val="114000"/>
            </a:lnSpc>
            <a:spcBef>
              <a:spcPts val="600"/>
            </a:spcBef>
            <a:spcAft>
              <a:spcPts val="600"/>
            </a:spcAft>
          </a:pPr>
          <a:endParaRPr lang="en-AU" sz="2000"/>
        </a:p>
      </dgm:t>
    </dgm:pt>
    <dgm:pt modelId="{D3320AA9-A13E-4059-ABE4-5B0C86E049C7}">
      <dgm:prSet phldrT="[Text]" custT="1"/>
      <dgm:spPr>
        <a:solidFill>
          <a:srgbClr val="458DCF"/>
        </a:solidFill>
      </dgm:spPr>
      <dgm:t>
        <a:bodyPr/>
        <a:lstStyle/>
        <a:p>
          <a:pPr>
            <a:lnSpc>
              <a:spcPct val="114000"/>
            </a:lnSpc>
            <a:spcBef>
              <a:spcPts val="600"/>
            </a:spcBef>
            <a:spcAft>
              <a:spcPts val="600"/>
            </a:spcAft>
          </a:pPr>
          <a:r>
            <a:rPr lang="en-AU" sz="2000" b="0" dirty="0"/>
            <a:t>Document and report the referrals.</a:t>
          </a:r>
        </a:p>
      </dgm:t>
    </dgm:pt>
    <dgm:pt modelId="{BA67023F-1003-40B5-9BD9-C57EB08713B7}" type="parTrans" cxnId="{A2F68234-BC05-4132-82B0-DB34E1ED5190}">
      <dgm:prSet/>
      <dgm:spPr/>
      <dgm:t>
        <a:bodyPr/>
        <a:lstStyle/>
        <a:p>
          <a:pPr>
            <a:lnSpc>
              <a:spcPct val="114000"/>
            </a:lnSpc>
            <a:spcBef>
              <a:spcPts val="600"/>
            </a:spcBef>
            <a:spcAft>
              <a:spcPts val="600"/>
            </a:spcAft>
          </a:pPr>
          <a:endParaRPr lang="en-AU" sz="2000"/>
        </a:p>
      </dgm:t>
    </dgm:pt>
    <dgm:pt modelId="{78E62161-E0A9-418A-98F7-73D8FE535B7B}" type="sibTrans" cxnId="{A2F68234-BC05-4132-82B0-DB34E1ED5190}">
      <dgm:prSet/>
      <dgm:spPr/>
      <dgm:t>
        <a:bodyPr/>
        <a:lstStyle/>
        <a:p>
          <a:pPr>
            <a:lnSpc>
              <a:spcPct val="114000"/>
            </a:lnSpc>
            <a:spcBef>
              <a:spcPts val="600"/>
            </a:spcBef>
            <a:spcAft>
              <a:spcPts val="600"/>
            </a:spcAft>
          </a:pPr>
          <a:endParaRPr lang="en-AU" sz="2000"/>
        </a:p>
      </dgm:t>
    </dgm:pt>
    <dgm:pt modelId="{2B1E9BE3-BEEB-4366-9C4B-5E1B727430A7}" type="pres">
      <dgm:prSet presAssocID="{9D0EE865-9E15-4C22-8A4A-B5C015690273}" presName="Name0" presStyleCnt="0">
        <dgm:presLayoutVars>
          <dgm:dir/>
          <dgm:animLvl val="lvl"/>
          <dgm:resizeHandles val="exact"/>
        </dgm:presLayoutVars>
      </dgm:prSet>
      <dgm:spPr/>
    </dgm:pt>
    <dgm:pt modelId="{14A12194-2254-45C2-8A83-E78F6290E87F}" type="pres">
      <dgm:prSet presAssocID="{D3320AA9-A13E-4059-ABE4-5B0C86E049C7}" presName="boxAndChildren" presStyleCnt="0"/>
      <dgm:spPr/>
    </dgm:pt>
    <dgm:pt modelId="{70B90AD4-68E2-4C4E-A286-B0629AB94692}" type="pres">
      <dgm:prSet presAssocID="{D3320AA9-A13E-4059-ABE4-5B0C86E049C7}" presName="parentTextBox" presStyleLbl="node1" presStyleIdx="0" presStyleCnt="3"/>
      <dgm:spPr/>
    </dgm:pt>
    <dgm:pt modelId="{FADC3A89-33D8-4E2D-BED5-0EF37B55B3D2}" type="pres">
      <dgm:prSet presAssocID="{8C838C48-5EF5-45D4-A731-EB3C6D2E4AE7}" presName="sp" presStyleCnt="0"/>
      <dgm:spPr/>
    </dgm:pt>
    <dgm:pt modelId="{3A880737-C741-49E3-BFDB-6B7A9B715CB0}" type="pres">
      <dgm:prSet presAssocID="{9F225993-5CE3-4C87-97E2-F85A1F639954}" presName="arrowAndChildren" presStyleCnt="0"/>
      <dgm:spPr/>
    </dgm:pt>
    <dgm:pt modelId="{6C99E2FF-BDB8-4883-B10E-4D9B6053FAD0}" type="pres">
      <dgm:prSet presAssocID="{9F225993-5CE3-4C87-97E2-F85A1F639954}" presName="parentTextArrow" presStyleLbl="node1" presStyleIdx="1" presStyleCnt="3"/>
      <dgm:spPr/>
    </dgm:pt>
    <dgm:pt modelId="{B4221618-09AF-4918-A7C4-6D35F85764BA}" type="pres">
      <dgm:prSet presAssocID="{DD68BDBD-F234-4649-A684-07376E97EE9C}" presName="sp" presStyleCnt="0"/>
      <dgm:spPr/>
    </dgm:pt>
    <dgm:pt modelId="{C23610CF-D12E-47CB-BEB2-BB69F58D0C5B}" type="pres">
      <dgm:prSet presAssocID="{6D674F68-123E-466B-94AD-AB7E8958F3F6}" presName="arrowAndChildren" presStyleCnt="0"/>
      <dgm:spPr/>
    </dgm:pt>
    <dgm:pt modelId="{F70C3F03-2AB1-4807-A794-21C2CF089115}" type="pres">
      <dgm:prSet presAssocID="{6D674F68-123E-466B-94AD-AB7E8958F3F6}" presName="parentTextArrow" presStyleLbl="node1" presStyleIdx="2" presStyleCnt="3"/>
      <dgm:spPr/>
    </dgm:pt>
  </dgm:ptLst>
  <dgm:cxnLst>
    <dgm:cxn modelId="{A2F68234-BC05-4132-82B0-DB34E1ED5190}" srcId="{9D0EE865-9E15-4C22-8A4A-B5C015690273}" destId="{D3320AA9-A13E-4059-ABE4-5B0C86E049C7}" srcOrd="2" destOrd="0" parTransId="{BA67023F-1003-40B5-9BD9-C57EB08713B7}" sibTransId="{78E62161-E0A9-418A-98F7-73D8FE535B7B}"/>
    <dgm:cxn modelId="{B413FC3C-F1DE-418D-B185-9CB6D82EA12E}" srcId="{9D0EE865-9E15-4C22-8A4A-B5C015690273}" destId="{6D674F68-123E-466B-94AD-AB7E8958F3F6}" srcOrd="0" destOrd="0" parTransId="{839F16E6-89B8-4647-A833-F54EE7F92B5C}" sibTransId="{DD68BDBD-F234-4649-A684-07376E97EE9C}"/>
    <dgm:cxn modelId="{40A79162-A450-431C-883F-08E27558C782}" type="presOf" srcId="{6D674F68-123E-466B-94AD-AB7E8958F3F6}" destId="{F70C3F03-2AB1-4807-A794-21C2CF089115}" srcOrd="0" destOrd="0" presId="urn:microsoft.com/office/officeart/2005/8/layout/process4"/>
    <dgm:cxn modelId="{B93FDC53-F6F4-48E0-8744-2FE55EEB6642}" type="presOf" srcId="{D3320AA9-A13E-4059-ABE4-5B0C86E049C7}" destId="{70B90AD4-68E2-4C4E-A286-B0629AB94692}" srcOrd="0" destOrd="0" presId="urn:microsoft.com/office/officeart/2005/8/layout/process4"/>
    <dgm:cxn modelId="{EFA40C58-9EBE-4651-AC2B-B51D4FB14D18}" type="presOf" srcId="{9F225993-5CE3-4C87-97E2-F85A1F639954}" destId="{6C99E2FF-BDB8-4883-B10E-4D9B6053FAD0}" srcOrd="0" destOrd="0" presId="urn:microsoft.com/office/officeart/2005/8/layout/process4"/>
    <dgm:cxn modelId="{E402F4A8-84F2-4668-BCA0-8F9EDA093E4B}" srcId="{9D0EE865-9E15-4C22-8A4A-B5C015690273}" destId="{9F225993-5CE3-4C87-97E2-F85A1F639954}" srcOrd="1" destOrd="0" parTransId="{0B3E792B-A2C1-4ED9-BB07-38B259C47354}" sibTransId="{8C838C48-5EF5-45D4-A731-EB3C6D2E4AE7}"/>
    <dgm:cxn modelId="{ACEB35C2-9B7E-4809-BFF0-7BB79E682250}" type="presOf" srcId="{9D0EE865-9E15-4C22-8A4A-B5C015690273}" destId="{2B1E9BE3-BEEB-4366-9C4B-5E1B727430A7}" srcOrd="0" destOrd="0" presId="urn:microsoft.com/office/officeart/2005/8/layout/process4"/>
    <dgm:cxn modelId="{539CC064-3BCE-4A5C-A800-9642704A0316}" type="presParOf" srcId="{2B1E9BE3-BEEB-4366-9C4B-5E1B727430A7}" destId="{14A12194-2254-45C2-8A83-E78F6290E87F}" srcOrd="0" destOrd="0" presId="urn:microsoft.com/office/officeart/2005/8/layout/process4"/>
    <dgm:cxn modelId="{E766F25B-B4BE-4B15-935C-9F10A43EC377}" type="presParOf" srcId="{14A12194-2254-45C2-8A83-E78F6290E87F}" destId="{70B90AD4-68E2-4C4E-A286-B0629AB94692}" srcOrd="0" destOrd="0" presId="urn:microsoft.com/office/officeart/2005/8/layout/process4"/>
    <dgm:cxn modelId="{B8383C3D-03A8-4C62-919A-3ED6BA01F6FE}" type="presParOf" srcId="{2B1E9BE3-BEEB-4366-9C4B-5E1B727430A7}" destId="{FADC3A89-33D8-4E2D-BED5-0EF37B55B3D2}" srcOrd="1" destOrd="0" presId="urn:microsoft.com/office/officeart/2005/8/layout/process4"/>
    <dgm:cxn modelId="{E064F7F1-D94D-44D9-8482-7095A8D8ACCC}" type="presParOf" srcId="{2B1E9BE3-BEEB-4366-9C4B-5E1B727430A7}" destId="{3A880737-C741-49E3-BFDB-6B7A9B715CB0}" srcOrd="2" destOrd="0" presId="urn:microsoft.com/office/officeart/2005/8/layout/process4"/>
    <dgm:cxn modelId="{F003C71B-E621-4EAF-9B0D-79AD468428C5}" type="presParOf" srcId="{3A880737-C741-49E3-BFDB-6B7A9B715CB0}" destId="{6C99E2FF-BDB8-4883-B10E-4D9B6053FAD0}" srcOrd="0" destOrd="0" presId="urn:microsoft.com/office/officeart/2005/8/layout/process4"/>
    <dgm:cxn modelId="{7763C5DE-28D3-4CEB-B798-65EE6262D880}" type="presParOf" srcId="{2B1E9BE3-BEEB-4366-9C4B-5E1B727430A7}" destId="{B4221618-09AF-4918-A7C4-6D35F85764BA}" srcOrd="3" destOrd="0" presId="urn:microsoft.com/office/officeart/2005/8/layout/process4"/>
    <dgm:cxn modelId="{7922E5E7-72FC-471D-9015-A0C49945CCC1}" type="presParOf" srcId="{2B1E9BE3-BEEB-4366-9C4B-5E1B727430A7}" destId="{C23610CF-D12E-47CB-BEB2-BB69F58D0C5B}" srcOrd="4" destOrd="0" presId="urn:microsoft.com/office/officeart/2005/8/layout/process4"/>
    <dgm:cxn modelId="{ABFF0416-ADD5-4720-85D6-7EF1C21AF818}" type="presParOf" srcId="{C23610CF-D12E-47CB-BEB2-BB69F58D0C5B}" destId="{F70C3F03-2AB1-4807-A794-21C2CF08911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4F507C6-17FF-4837-9F66-9C41965A13F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75A85042-FFEE-458D-8A33-E7AF4C6825F4}">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b="1" dirty="0"/>
            <a:t>Competence</a:t>
          </a:r>
          <a:endParaRPr lang="en-AU" sz="2000" dirty="0"/>
        </a:p>
      </dgm:t>
    </dgm:pt>
    <dgm:pt modelId="{7AEED35B-2539-41C1-B720-B69261F2513F}" type="parTrans" cxnId="{864D9E76-1409-443C-A1C0-4FD2EAEF74D0}">
      <dgm:prSet/>
      <dgm:spPr/>
      <dgm:t>
        <a:bodyPr/>
        <a:lstStyle/>
        <a:p>
          <a:pPr>
            <a:lnSpc>
              <a:spcPct val="114000"/>
            </a:lnSpc>
            <a:spcBef>
              <a:spcPts val="600"/>
            </a:spcBef>
            <a:spcAft>
              <a:spcPts val="600"/>
            </a:spcAft>
          </a:pPr>
          <a:endParaRPr lang="en-AU" sz="2000"/>
        </a:p>
      </dgm:t>
    </dgm:pt>
    <dgm:pt modelId="{291A1FB8-585C-4990-84E9-FD3C7719B256}" type="sibTrans" cxnId="{864D9E76-1409-443C-A1C0-4FD2EAEF74D0}">
      <dgm:prSet/>
      <dgm:spPr/>
      <dgm:t>
        <a:bodyPr/>
        <a:lstStyle/>
        <a:p>
          <a:pPr>
            <a:lnSpc>
              <a:spcPct val="114000"/>
            </a:lnSpc>
            <a:spcBef>
              <a:spcPts val="600"/>
            </a:spcBef>
            <a:spcAft>
              <a:spcPts val="600"/>
            </a:spcAft>
          </a:pPr>
          <a:endParaRPr lang="en-AU" sz="2000"/>
        </a:p>
      </dgm:t>
    </dgm:pt>
    <dgm:pt modelId="{0AA88E02-55A7-4286-969E-0E806D51317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that they have sufficient skills and intellect. </a:t>
          </a:r>
        </a:p>
      </dgm:t>
    </dgm:pt>
    <dgm:pt modelId="{33F8A2B4-DC34-4A36-98D3-5E93C0178804}" type="parTrans" cxnId="{3A0B8893-DE3A-4B2A-9B39-1EE486392E82}">
      <dgm:prSet/>
      <dgm:spPr/>
      <dgm:t>
        <a:bodyPr/>
        <a:lstStyle/>
        <a:p>
          <a:pPr>
            <a:lnSpc>
              <a:spcPct val="114000"/>
            </a:lnSpc>
            <a:spcBef>
              <a:spcPts val="600"/>
            </a:spcBef>
            <a:spcAft>
              <a:spcPts val="600"/>
            </a:spcAft>
          </a:pPr>
          <a:endParaRPr lang="en-AU" sz="2000"/>
        </a:p>
      </dgm:t>
    </dgm:pt>
    <dgm:pt modelId="{9EE002AA-F9B5-4E06-9D9E-D76920C035B4}" type="sibTrans" cxnId="{3A0B8893-DE3A-4B2A-9B39-1EE486392E82}">
      <dgm:prSet/>
      <dgm:spPr/>
      <dgm:t>
        <a:bodyPr/>
        <a:lstStyle/>
        <a:p>
          <a:pPr>
            <a:lnSpc>
              <a:spcPct val="114000"/>
            </a:lnSpc>
            <a:spcBef>
              <a:spcPts val="600"/>
            </a:spcBef>
            <a:spcAft>
              <a:spcPts val="600"/>
            </a:spcAft>
          </a:pPr>
          <a:endParaRPr lang="en-AU" sz="2000"/>
        </a:p>
      </dgm:t>
    </dgm:pt>
    <dgm:pt modelId="{DEA7C909-3D4A-414A-87D0-5944556D73A1}">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1" dirty="0"/>
            <a:t>Relatedness</a:t>
          </a:r>
          <a:endParaRPr lang="en-AU" sz="2000" dirty="0"/>
        </a:p>
      </dgm:t>
    </dgm:pt>
    <dgm:pt modelId="{313F4677-089E-4D37-903F-7C19D2FDB949}" type="parTrans" cxnId="{3377BA18-F1B5-4EB6-A70C-D57EBCCA80A5}">
      <dgm:prSet/>
      <dgm:spPr/>
      <dgm:t>
        <a:bodyPr/>
        <a:lstStyle/>
        <a:p>
          <a:pPr>
            <a:lnSpc>
              <a:spcPct val="114000"/>
            </a:lnSpc>
            <a:spcBef>
              <a:spcPts val="600"/>
            </a:spcBef>
            <a:spcAft>
              <a:spcPts val="600"/>
            </a:spcAft>
          </a:pPr>
          <a:endParaRPr lang="en-AU" sz="2000"/>
        </a:p>
      </dgm:t>
    </dgm:pt>
    <dgm:pt modelId="{8ADCAC5A-8758-4015-ABAE-631EDE8C0B48}" type="sibTrans" cxnId="{3377BA18-F1B5-4EB6-A70C-D57EBCCA80A5}">
      <dgm:prSet/>
      <dgm:spPr/>
      <dgm:t>
        <a:bodyPr/>
        <a:lstStyle/>
        <a:p>
          <a:pPr>
            <a:lnSpc>
              <a:spcPct val="114000"/>
            </a:lnSpc>
            <a:spcBef>
              <a:spcPts val="600"/>
            </a:spcBef>
            <a:spcAft>
              <a:spcPts val="600"/>
            </a:spcAft>
          </a:pPr>
          <a:endParaRPr lang="en-AU" sz="2000"/>
        </a:p>
      </dgm:t>
    </dgm:pt>
    <dgm:pt modelId="{8DEB6E4C-4056-484D-A11C-CA674C913A60}">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a sense of attachment, closeness and belonging to a social group.</a:t>
          </a:r>
        </a:p>
      </dgm:t>
    </dgm:pt>
    <dgm:pt modelId="{06F843B2-8852-4600-BCD9-50546C1488B4}" type="parTrans" cxnId="{4B7CDE38-ECF1-4581-AAF4-AF76622958A9}">
      <dgm:prSet/>
      <dgm:spPr/>
      <dgm:t>
        <a:bodyPr/>
        <a:lstStyle/>
        <a:p>
          <a:pPr>
            <a:lnSpc>
              <a:spcPct val="114000"/>
            </a:lnSpc>
            <a:spcBef>
              <a:spcPts val="600"/>
            </a:spcBef>
            <a:spcAft>
              <a:spcPts val="600"/>
            </a:spcAft>
          </a:pPr>
          <a:endParaRPr lang="en-AU" sz="2000"/>
        </a:p>
      </dgm:t>
    </dgm:pt>
    <dgm:pt modelId="{07EE3AD9-8353-4743-9225-30001E522C40}" type="sibTrans" cxnId="{4B7CDE38-ECF1-4581-AAF4-AF76622958A9}">
      <dgm:prSet/>
      <dgm:spPr/>
      <dgm:t>
        <a:bodyPr/>
        <a:lstStyle/>
        <a:p>
          <a:pPr>
            <a:lnSpc>
              <a:spcPct val="114000"/>
            </a:lnSpc>
            <a:spcBef>
              <a:spcPts val="600"/>
            </a:spcBef>
            <a:spcAft>
              <a:spcPts val="600"/>
            </a:spcAft>
          </a:pPr>
          <a:endParaRPr lang="en-AU" sz="2000"/>
        </a:p>
      </dgm:t>
    </dgm:pt>
    <dgm:pt modelId="{044C54C7-5F27-4671-B07C-75F36EFBD7A6}" type="pres">
      <dgm:prSet presAssocID="{C4F507C6-17FF-4837-9F66-9C41965A13F5}" presName="linear" presStyleCnt="0">
        <dgm:presLayoutVars>
          <dgm:dir/>
          <dgm:animLvl val="lvl"/>
          <dgm:resizeHandles val="exact"/>
        </dgm:presLayoutVars>
      </dgm:prSet>
      <dgm:spPr/>
    </dgm:pt>
    <dgm:pt modelId="{3CFC705C-D3B3-45D7-BEBB-8FFD2321E966}" type="pres">
      <dgm:prSet presAssocID="{75A85042-FFEE-458D-8A33-E7AF4C6825F4}" presName="parentLin" presStyleCnt="0"/>
      <dgm:spPr/>
    </dgm:pt>
    <dgm:pt modelId="{3C04E149-3548-43B4-89ED-3796AFCEE751}" type="pres">
      <dgm:prSet presAssocID="{75A85042-FFEE-458D-8A33-E7AF4C6825F4}" presName="parentLeftMargin" presStyleLbl="node1" presStyleIdx="0" presStyleCnt="2"/>
      <dgm:spPr/>
    </dgm:pt>
    <dgm:pt modelId="{6500D42E-1520-456A-8BA8-997F42B38FEE}" type="pres">
      <dgm:prSet presAssocID="{75A85042-FFEE-458D-8A33-E7AF4C6825F4}" presName="parentText" presStyleLbl="node1" presStyleIdx="0" presStyleCnt="2">
        <dgm:presLayoutVars>
          <dgm:chMax val="0"/>
          <dgm:bulletEnabled val="1"/>
        </dgm:presLayoutVars>
      </dgm:prSet>
      <dgm:spPr/>
    </dgm:pt>
    <dgm:pt modelId="{F36C8CAB-F8AD-464A-974F-C8440FE37DE6}" type="pres">
      <dgm:prSet presAssocID="{75A85042-FFEE-458D-8A33-E7AF4C6825F4}" presName="negativeSpace" presStyleCnt="0"/>
      <dgm:spPr/>
    </dgm:pt>
    <dgm:pt modelId="{B140A8D0-F800-4846-B187-4B853F096E64}" type="pres">
      <dgm:prSet presAssocID="{75A85042-FFEE-458D-8A33-E7AF4C6825F4}" presName="childText" presStyleLbl="conFgAcc1" presStyleIdx="0" presStyleCnt="2">
        <dgm:presLayoutVars>
          <dgm:bulletEnabled val="1"/>
        </dgm:presLayoutVars>
      </dgm:prSet>
      <dgm:spPr/>
    </dgm:pt>
    <dgm:pt modelId="{24275602-832B-4018-A2A5-5D847177C3D1}" type="pres">
      <dgm:prSet presAssocID="{291A1FB8-585C-4990-84E9-FD3C7719B256}" presName="spaceBetweenRectangles" presStyleCnt="0"/>
      <dgm:spPr/>
    </dgm:pt>
    <dgm:pt modelId="{45E203F1-DF24-42B8-B945-4D69100EED9D}" type="pres">
      <dgm:prSet presAssocID="{DEA7C909-3D4A-414A-87D0-5944556D73A1}" presName="parentLin" presStyleCnt="0"/>
      <dgm:spPr/>
    </dgm:pt>
    <dgm:pt modelId="{0AE0EA02-CEE1-4B34-BF5E-7D1EA6E96A45}" type="pres">
      <dgm:prSet presAssocID="{DEA7C909-3D4A-414A-87D0-5944556D73A1}" presName="parentLeftMargin" presStyleLbl="node1" presStyleIdx="0" presStyleCnt="2"/>
      <dgm:spPr/>
    </dgm:pt>
    <dgm:pt modelId="{7FAA8DF3-F32F-43FA-9FB9-603734001DFE}" type="pres">
      <dgm:prSet presAssocID="{DEA7C909-3D4A-414A-87D0-5944556D73A1}" presName="parentText" presStyleLbl="node1" presStyleIdx="1" presStyleCnt="2">
        <dgm:presLayoutVars>
          <dgm:chMax val="0"/>
          <dgm:bulletEnabled val="1"/>
        </dgm:presLayoutVars>
      </dgm:prSet>
      <dgm:spPr/>
    </dgm:pt>
    <dgm:pt modelId="{0351B8B0-42C1-4235-926A-764BDAFA6FEB}" type="pres">
      <dgm:prSet presAssocID="{DEA7C909-3D4A-414A-87D0-5944556D73A1}" presName="negativeSpace" presStyleCnt="0"/>
      <dgm:spPr/>
    </dgm:pt>
    <dgm:pt modelId="{1FC1A6F9-34F5-4CD3-96EC-AF85A4FC2153}" type="pres">
      <dgm:prSet presAssocID="{DEA7C909-3D4A-414A-87D0-5944556D73A1}" presName="childText" presStyleLbl="conFgAcc1" presStyleIdx="1" presStyleCnt="2">
        <dgm:presLayoutVars>
          <dgm:bulletEnabled val="1"/>
        </dgm:presLayoutVars>
      </dgm:prSet>
      <dgm:spPr/>
    </dgm:pt>
  </dgm:ptLst>
  <dgm:cxnLst>
    <dgm:cxn modelId="{7F05A902-5522-4621-9567-74B837925460}" type="presOf" srcId="{8DEB6E4C-4056-484D-A11C-CA674C913A60}" destId="{1FC1A6F9-34F5-4CD3-96EC-AF85A4FC2153}" srcOrd="0" destOrd="0" presId="urn:microsoft.com/office/officeart/2005/8/layout/list1"/>
    <dgm:cxn modelId="{591EA10F-043E-4811-92A6-FD48855C4F1F}" type="presOf" srcId="{75A85042-FFEE-458D-8A33-E7AF4C6825F4}" destId="{3C04E149-3548-43B4-89ED-3796AFCEE751}" srcOrd="0" destOrd="0" presId="urn:microsoft.com/office/officeart/2005/8/layout/list1"/>
    <dgm:cxn modelId="{47538514-2F76-4121-8767-1550494AAF84}" type="presOf" srcId="{DEA7C909-3D4A-414A-87D0-5944556D73A1}" destId="{0AE0EA02-CEE1-4B34-BF5E-7D1EA6E96A45}" srcOrd="0" destOrd="0" presId="urn:microsoft.com/office/officeart/2005/8/layout/list1"/>
    <dgm:cxn modelId="{3377BA18-F1B5-4EB6-A70C-D57EBCCA80A5}" srcId="{C4F507C6-17FF-4837-9F66-9C41965A13F5}" destId="{DEA7C909-3D4A-414A-87D0-5944556D73A1}" srcOrd="1" destOrd="0" parTransId="{313F4677-089E-4D37-903F-7C19D2FDB949}" sibTransId="{8ADCAC5A-8758-4015-ABAE-631EDE8C0B48}"/>
    <dgm:cxn modelId="{4BA71C21-5C27-4678-B575-7FC8B2CD6FB3}" type="presOf" srcId="{C4F507C6-17FF-4837-9F66-9C41965A13F5}" destId="{044C54C7-5F27-4671-B07C-75F36EFBD7A6}" srcOrd="0" destOrd="0" presId="urn:microsoft.com/office/officeart/2005/8/layout/list1"/>
    <dgm:cxn modelId="{4B7CDE38-ECF1-4581-AAF4-AF76622958A9}" srcId="{DEA7C909-3D4A-414A-87D0-5944556D73A1}" destId="{8DEB6E4C-4056-484D-A11C-CA674C913A60}" srcOrd="0" destOrd="0" parTransId="{06F843B2-8852-4600-BCD9-50546C1488B4}" sibTransId="{07EE3AD9-8353-4743-9225-30001E522C40}"/>
    <dgm:cxn modelId="{3BEF844F-EF36-4EA8-8949-BA16AD91F0B3}" type="presOf" srcId="{0AA88E02-55A7-4286-969E-0E806D513176}" destId="{B140A8D0-F800-4846-B187-4B853F096E64}" srcOrd="0" destOrd="0" presId="urn:microsoft.com/office/officeart/2005/8/layout/list1"/>
    <dgm:cxn modelId="{864D9E76-1409-443C-A1C0-4FD2EAEF74D0}" srcId="{C4F507C6-17FF-4837-9F66-9C41965A13F5}" destId="{75A85042-FFEE-458D-8A33-E7AF4C6825F4}" srcOrd="0" destOrd="0" parTransId="{7AEED35B-2539-41C1-B720-B69261F2513F}" sibTransId="{291A1FB8-585C-4990-84E9-FD3C7719B256}"/>
    <dgm:cxn modelId="{3A0B8893-DE3A-4B2A-9B39-1EE486392E82}" srcId="{75A85042-FFEE-458D-8A33-E7AF4C6825F4}" destId="{0AA88E02-55A7-4286-969E-0E806D513176}" srcOrd="0" destOrd="0" parTransId="{33F8A2B4-DC34-4A36-98D3-5E93C0178804}" sibTransId="{9EE002AA-F9B5-4E06-9D9E-D76920C035B4}"/>
    <dgm:cxn modelId="{7E256997-D379-4B38-8B65-D6DE5CE41219}" type="presOf" srcId="{DEA7C909-3D4A-414A-87D0-5944556D73A1}" destId="{7FAA8DF3-F32F-43FA-9FB9-603734001DFE}" srcOrd="1" destOrd="0" presId="urn:microsoft.com/office/officeart/2005/8/layout/list1"/>
    <dgm:cxn modelId="{69B22AB5-7CDE-4F3B-9582-F194417D9136}" type="presOf" srcId="{75A85042-FFEE-458D-8A33-E7AF4C6825F4}" destId="{6500D42E-1520-456A-8BA8-997F42B38FEE}" srcOrd="1" destOrd="0" presId="urn:microsoft.com/office/officeart/2005/8/layout/list1"/>
    <dgm:cxn modelId="{43AD38DE-F151-42C3-A38B-9600226058BD}" type="presParOf" srcId="{044C54C7-5F27-4671-B07C-75F36EFBD7A6}" destId="{3CFC705C-D3B3-45D7-BEBB-8FFD2321E966}" srcOrd="0" destOrd="0" presId="urn:microsoft.com/office/officeart/2005/8/layout/list1"/>
    <dgm:cxn modelId="{C8E28472-E8A1-45E3-89E3-01151BDC4E4A}" type="presParOf" srcId="{3CFC705C-D3B3-45D7-BEBB-8FFD2321E966}" destId="{3C04E149-3548-43B4-89ED-3796AFCEE751}" srcOrd="0" destOrd="0" presId="urn:microsoft.com/office/officeart/2005/8/layout/list1"/>
    <dgm:cxn modelId="{B1639FEF-1CC2-4486-ABA3-CE0AAB87E352}" type="presParOf" srcId="{3CFC705C-D3B3-45D7-BEBB-8FFD2321E966}" destId="{6500D42E-1520-456A-8BA8-997F42B38FEE}" srcOrd="1" destOrd="0" presId="urn:microsoft.com/office/officeart/2005/8/layout/list1"/>
    <dgm:cxn modelId="{22F50281-6B2E-43E3-9721-96A63C789657}" type="presParOf" srcId="{044C54C7-5F27-4671-B07C-75F36EFBD7A6}" destId="{F36C8CAB-F8AD-464A-974F-C8440FE37DE6}" srcOrd="1" destOrd="0" presId="urn:microsoft.com/office/officeart/2005/8/layout/list1"/>
    <dgm:cxn modelId="{EF9C8E2B-3055-44FC-85E2-3DB95228ABD3}" type="presParOf" srcId="{044C54C7-5F27-4671-B07C-75F36EFBD7A6}" destId="{B140A8D0-F800-4846-B187-4B853F096E64}" srcOrd="2" destOrd="0" presId="urn:microsoft.com/office/officeart/2005/8/layout/list1"/>
    <dgm:cxn modelId="{F68AEF6D-4FC7-4574-B71A-207CA0793DA7}" type="presParOf" srcId="{044C54C7-5F27-4671-B07C-75F36EFBD7A6}" destId="{24275602-832B-4018-A2A5-5D847177C3D1}" srcOrd="3" destOrd="0" presId="urn:microsoft.com/office/officeart/2005/8/layout/list1"/>
    <dgm:cxn modelId="{AB6BD0F2-19A8-4EC7-ACE7-2F90F21FAFD1}" type="presParOf" srcId="{044C54C7-5F27-4671-B07C-75F36EFBD7A6}" destId="{45E203F1-DF24-42B8-B945-4D69100EED9D}" srcOrd="4" destOrd="0" presId="urn:microsoft.com/office/officeart/2005/8/layout/list1"/>
    <dgm:cxn modelId="{67C7EF57-162C-4F76-9466-B7C668DBE02D}" type="presParOf" srcId="{45E203F1-DF24-42B8-B945-4D69100EED9D}" destId="{0AE0EA02-CEE1-4B34-BF5E-7D1EA6E96A45}" srcOrd="0" destOrd="0" presId="urn:microsoft.com/office/officeart/2005/8/layout/list1"/>
    <dgm:cxn modelId="{95394E34-15D2-471D-9ACF-21BADB89DA87}" type="presParOf" srcId="{45E203F1-DF24-42B8-B945-4D69100EED9D}" destId="{7FAA8DF3-F32F-43FA-9FB9-603734001DFE}" srcOrd="1" destOrd="0" presId="urn:microsoft.com/office/officeart/2005/8/layout/list1"/>
    <dgm:cxn modelId="{AAD8CD70-B0F5-46AB-827C-1D5C1708119D}" type="presParOf" srcId="{044C54C7-5F27-4671-B07C-75F36EFBD7A6}" destId="{0351B8B0-42C1-4235-926A-764BDAFA6FEB}" srcOrd="5" destOrd="0" presId="urn:microsoft.com/office/officeart/2005/8/layout/list1"/>
    <dgm:cxn modelId="{735A4474-877A-410A-9636-447C870BA686}" type="presParOf" srcId="{044C54C7-5F27-4671-B07C-75F36EFBD7A6}" destId="{1FC1A6F9-34F5-4CD3-96EC-AF85A4FC215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DF9EA0-827D-1447-A7DB-6437D602AC32}"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7CA698F9-DE1B-DE47-B727-593B483933C9}">
      <dgm:prSet phldrT="[Text]" custT="1"/>
      <dgm:spPr>
        <a:solidFill>
          <a:srgbClr val="3CBE99"/>
        </a:solidFill>
      </dgm:spPr>
      <dgm:t>
        <a:bodyPr/>
        <a:lstStyle/>
        <a:p>
          <a:pPr>
            <a:lnSpc>
              <a:spcPct val="114000"/>
            </a:lnSpc>
            <a:spcBef>
              <a:spcPts val="600"/>
            </a:spcBef>
            <a:spcAft>
              <a:spcPts val="600"/>
            </a:spcAft>
          </a:pPr>
          <a:r>
            <a:rPr lang="en-US" sz="2000" dirty="0"/>
            <a:t>Respite Care Service Model</a:t>
          </a:r>
        </a:p>
      </dgm:t>
    </dgm:pt>
    <dgm:pt modelId="{268346F7-5FBC-824B-88EE-746EACDD555F}" type="parTrans" cxnId="{639965F8-4C77-4E40-BDD5-C4F4E4F0CD45}">
      <dgm:prSet/>
      <dgm:spPr/>
      <dgm:t>
        <a:bodyPr/>
        <a:lstStyle/>
        <a:p>
          <a:pPr>
            <a:lnSpc>
              <a:spcPct val="114000"/>
            </a:lnSpc>
            <a:spcBef>
              <a:spcPts val="600"/>
            </a:spcBef>
            <a:spcAft>
              <a:spcPts val="600"/>
            </a:spcAft>
          </a:pPr>
          <a:endParaRPr lang="en-US" sz="2000"/>
        </a:p>
      </dgm:t>
    </dgm:pt>
    <dgm:pt modelId="{ACFB91CF-18DF-CE4D-A825-1B2344312730}" type="sibTrans" cxnId="{639965F8-4C77-4E40-BDD5-C4F4E4F0CD45}">
      <dgm:prSet/>
      <dgm:spPr/>
      <dgm:t>
        <a:bodyPr/>
        <a:lstStyle/>
        <a:p>
          <a:pPr>
            <a:lnSpc>
              <a:spcPct val="114000"/>
            </a:lnSpc>
            <a:spcBef>
              <a:spcPts val="600"/>
            </a:spcBef>
            <a:spcAft>
              <a:spcPts val="600"/>
            </a:spcAft>
          </a:pPr>
          <a:endParaRPr lang="en-US" sz="2000"/>
        </a:p>
      </dgm:t>
    </dgm:pt>
    <dgm:pt modelId="{A34D1064-FAF3-A546-9322-BAE8885CD3CA}">
      <dgm:prSet phldrT="[Text]" custT="1"/>
      <dgm:spPr/>
      <dgm:t>
        <a:bodyPr/>
        <a:lstStyle/>
        <a:p>
          <a:pPr>
            <a:lnSpc>
              <a:spcPct val="114000"/>
            </a:lnSpc>
            <a:spcBef>
              <a:spcPts val="600"/>
            </a:spcBef>
            <a:spcAft>
              <a:spcPts val="600"/>
            </a:spcAft>
          </a:pPr>
          <a:r>
            <a:rPr lang="en-US" sz="2000" dirty="0"/>
            <a:t>Community Support Service Model</a:t>
          </a:r>
        </a:p>
      </dgm:t>
    </dgm:pt>
    <dgm:pt modelId="{479B5AE5-F7DC-B84E-878D-54D86C48E323}" type="parTrans" cxnId="{E8459B41-62B6-7440-85F6-AAFB4C0D5A28}">
      <dgm:prSet/>
      <dgm:spPr/>
      <dgm:t>
        <a:bodyPr/>
        <a:lstStyle/>
        <a:p>
          <a:pPr>
            <a:lnSpc>
              <a:spcPct val="114000"/>
            </a:lnSpc>
            <a:spcBef>
              <a:spcPts val="600"/>
            </a:spcBef>
            <a:spcAft>
              <a:spcPts val="600"/>
            </a:spcAft>
          </a:pPr>
          <a:endParaRPr lang="en-US" sz="2000"/>
        </a:p>
      </dgm:t>
    </dgm:pt>
    <dgm:pt modelId="{D7357F34-0D88-324E-BD63-1F25F973757A}" type="sibTrans" cxnId="{E8459B41-62B6-7440-85F6-AAFB4C0D5A28}">
      <dgm:prSet/>
      <dgm:spPr/>
      <dgm:t>
        <a:bodyPr/>
        <a:lstStyle/>
        <a:p>
          <a:pPr>
            <a:lnSpc>
              <a:spcPct val="114000"/>
            </a:lnSpc>
            <a:spcBef>
              <a:spcPts val="600"/>
            </a:spcBef>
            <a:spcAft>
              <a:spcPts val="600"/>
            </a:spcAft>
          </a:pPr>
          <a:endParaRPr lang="en-US" sz="2000"/>
        </a:p>
      </dgm:t>
    </dgm:pt>
    <dgm:pt modelId="{76736941-FFFE-40A8-9725-40AEE35EE31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 services to clients who need support for a set period of time.</a:t>
          </a:r>
          <a:endParaRPr lang="en-US" sz="2000" dirty="0">
            <a:solidFill>
              <a:schemeClr val="tx1">
                <a:lumMod val="75000"/>
                <a:lumOff val="25000"/>
              </a:schemeClr>
            </a:solidFill>
          </a:endParaRPr>
        </a:p>
      </dgm:t>
    </dgm:pt>
    <dgm:pt modelId="{B738967A-874C-4416-A99B-C4D75AC2B06C}" type="parTrans" cxnId="{C6B484E4-BC13-47AC-9412-089441F9B5AA}">
      <dgm:prSet/>
      <dgm:spPr/>
      <dgm:t>
        <a:bodyPr/>
        <a:lstStyle/>
        <a:p>
          <a:pPr>
            <a:lnSpc>
              <a:spcPct val="114000"/>
            </a:lnSpc>
            <a:spcBef>
              <a:spcPts val="600"/>
            </a:spcBef>
            <a:spcAft>
              <a:spcPts val="600"/>
            </a:spcAft>
          </a:pPr>
          <a:endParaRPr lang="en-AU" sz="2000"/>
        </a:p>
      </dgm:t>
    </dgm:pt>
    <dgm:pt modelId="{611D8622-8499-437E-A734-3F8027204B25}" type="sibTrans" cxnId="{C6B484E4-BC13-47AC-9412-089441F9B5AA}">
      <dgm:prSet/>
      <dgm:spPr/>
      <dgm:t>
        <a:bodyPr/>
        <a:lstStyle/>
        <a:p>
          <a:pPr>
            <a:lnSpc>
              <a:spcPct val="114000"/>
            </a:lnSpc>
            <a:spcBef>
              <a:spcPts val="600"/>
            </a:spcBef>
            <a:spcAft>
              <a:spcPts val="600"/>
            </a:spcAft>
          </a:pPr>
          <a:endParaRPr lang="en-AU" sz="2000"/>
        </a:p>
      </dgm:t>
    </dgm:pt>
    <dgm:pt modelId="{FCFCE29A-93B7-4E94-9BC5-8CC93C606E1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Organisations using this model provides services to clients who wish to participate fully in their communities. </a:t>
          </a:r>
          <a:endParaRPr lang="en-US" sz="2000" dirty="0">
            <a:solidFill>
              <a:schemeClr val="tx1">
                <a:lumMod val="75000"/>
                <a:lumOff val="25000"/>
              </a:schemeClr>
            </a:solidFill>
          </a:endParaRPr>
        </a:p>
      </dgm:t>
    </dgm:pt>
    <dgm:pt modelId="{677F5C36-4E88-44EB-8B52-0B51039CFF44}" type="parTrans" cxnId="{A560A026-A0A9-4BAA-85BA-431C3CC4DAD0}">
      <dgm:prSet/>
      <dgm:spPr/>
      <dgm:t>
        <a:bodyPr/>
        <a:lstStyle/>
        <a:p>
          <a:pPr>
            <a:lnSpc>
              <a:spcPct val="114000"/>
            </a:lnSpc>
            <a:spcBef>
              <a:spcPts val="600"/>
            </a:spcBef>
            <a:spcAft>
              <a:spcPts val="600"/>
            </a:spcAft>
          </a:pPr>
          <a:endParaRPr lang="en-AU" sz="2000"/>
        </a:p>
      </dgm:t>
    </dgm:pt>
    <dgm:pt modelId="{2B22C90D-F75A-4B84-8AA1-AD9860675814}" type="sibTrans" cxnId="{A560A026-A0A9-4BAA-85BA-431C3CC4DAD0}">
      <dgm:prSet/>
      <dgm:spPr/>
      <dgm:t>
        <a:bodyPr/>
        <a:lstStyle/>
        <a:p>
          <a:pPr>
            <a:lnSpc>
              <a:spcPct val="114000"/>
            </a:lnSpc>
            <a:spcBef>
              <a:spcPts val="600"/>
            </a:spcBef>
            <a:spcAft>
              <a:spcPts val="600"/>
            </a:spcAft>
          </a:pPr>
          <a:endParaRPr lang="en-AU" sz="2000"/>
        </a:p>
      </dgm:t>
    </dgm:pt>
    <dgm:pt modelId="{F5BEFEB4-F17F-4F73-A089-B0B8F43E39A5}" type="pres">
      <dgm:prSet presAssocID="{F4DF9EA0-827D-1447-A7DB-6437D602AC32}" presName="Name0" presStyleCnt="0">
        <dgm:presLayoutVars>
          <dgm:chMax/>
          <dgm:chPref val="3"/>
          <dgm:dir/>
          <dgm:animOne val="branch"/>
          <dgm:animLvl val="lvl"/>
        </dgm:presLayoutVars>
      </dgm:prSet>
      <dgm:spPr/>
    </dgm:pt>
    <dgm:pt modelId="{9B3FBB60-C970-44A3-A0D7-46F336B52BC5}" type="pres">
      <dgm:prSet presAssocID="{7CA698F9-DE1B-DE47-B727-593B483933C9}" presName="composite" presStyleCnt="0"/>
      <dgm:spPr/>
    </dgm:pt>
    <dgm:pt modelId="{94AE1593-6665-46CB-88FC-01447D63FF9A}" type="pres">
      <dgm:prSet presAssocID="{7CA698F9-DE1B-DE47-B727-593B483933C9}" presName="FirstChild" presStyleLbl="revTx" presStyleIdx="0" presStyleCnt="2" custScaleX="97759">
        <dgm:presLayoutVars>
          <dgm:chMax val="0"/>
          <dgm:chPref val="0"/>
          <dgm:bulletEnabled val="1"/>
        </dgm:presLayoutVars>
      </dgm:prSet>
      <dgm:spPr/>
    </dgm:pt>
    <dgm:pt modelId="{68644EED-CDA1-4525-9B35-7BADE147DBFA}" type="pres">
      <dgm:prSet presAssocID="{7CA698F9-DE1B-DE47-B727-593B483933C9}" presName="Parent" presStyleLbl="alignNode1" presStyleIdx="0" presStyleCnt="2">
        <dgm:presLayoutVars>
          <dgm:chMax val="3"/>
          <dgm:chPref val="3"/>
          <dgm:bulletEnabled val="1"/>
        </dgm:presLayoutVars>
      </dgm:prSet>
      <dgm:spPr/>
    </dgm:pt>
    <dgm:pt modelId="{3C28EFC3-7348-4F3E-A1CA-C3836AFEED96}" type="pres">
      <dgm:prSet presAssocID="{7CA698F9-DE1B-DE47-B727-593B483933C9}" presName="Accent" presStyleLbl="parChTrans1D1" presStyleIdx="0" presStyleCnt="2"/>
      <dgm:spPr/>
    </dgm:pt>
    <dgm:pt modelId="{7AAEF556-88B3-4351-BCAC-DB7F2ABAF258}" type="pres">
      <dgm:prSet presAssocID="{ACFB91CF-18DF-CE4D-A825-1B2344312730}" presName="sibTrans" presStyleCnt="0"/>
      <dgm:spPr/>
    </dgm:pt>
    <dgm:pt modelId="{C4A11E0B-CDE3-4C7F-961B-08E12B629CB2}" type="pres">
      <dgm:prSet presAssocID="{A34D1064-FAF3-A546-9322-BAE8885CD3CA}" presName="composite" presStyleCnt="0"/>
      <dgm:spPr/>
    </dgm:pt>
    <dgm:pt modelId="{4A1C557E-F76E-4AC5-8C95-A1CD5A388648}" type="pres">
      <dgm:prSet presAssocID="{A34D1064-FAF3-A546-9322-BAE8885CD3CA}" presName="FirstChild" presStyleLbl="revTx" presStyleIdx="1" presStyleCnt="2" custScaleX="97759">
        <dgm:presLayoutVars>
          <dgm:chMax val="0"/>
          <dgm:chPref val="0"/>
          <dgm:bulletEnabled val="1"/>
        </dgm:presLayoutVars>
      </dgm:prSet>
      <dgm:spPr/>
    </dgm:pt>
    <dgm:pt modelId="{9674FA1B-2844-4EA2-809E-6B7701AA51AB}" type="pres">
      <dgm:prSet presAssocID="{A34D1064-FAF3-A546-9322-BAE8885CD3CA}" presName="Parent" presStyleLbl="alignNode1" presStyleIdx="1" presStyleCnt="2">
        <dgm:presLayoutVars>
          <dgm:chMax val="3"/>
          <dgm:chPref val="3"/>
          <dgm:bulletEnabled val="1"/>
        </dgm:presLayoutVars>
      </dgm:prSet>
      <dgm:spPr/>
    </dgm:pt>
    <dgm:pt modelId="{0DDB525A-4147-448E-BDDB-71F42DF84E94}" type="pres">
      <dgm:prSet presAssocID="{A34D1064-FAF3-A546-9322-BAE8885CD3CA}" presName="Accent" presStyleLbl="parChTrans1D1" presStyleIdx="1" presStyleCnt="2"/>
      <dgm:spPr/>
    </dgm:pt>
  </dgm:ptLst>
  <dgm:cxnLst>
    <dgm:cxn modelId="{A560A026-A0A9-4BAA-85BA-431C3CC4DAD0}" srcId="{A34D1064-FAF3-A546-9322-BAE8885CD3CA}" destId="{FCFCE29A-93B7-4E94-9BC5-8CC93C606E16}" srcOrd="0" destOrd="0" parTransId="{677F5C36-4E88-44EB-8B52-0B51039CFF44}" sibTransId="{2B22C90D-F75A-4B84-8AA1-AD9860675814}"/>
    <dgm:cxn modelId="{E8459B41-62B6-7440-85F6-AAFB4C0D5A28}" srcId="{F4DF9EA0-827D-1447-A7DB-6437D602AC32}" destId="{A34D1064-FAF3-A546-9322-BAE8885CD3CA}" srcOrd="1" destOrd="0" parTransId="{479B5AE5-F7DC-B84E-878D-54D86C48E323}" sibTransId="{D7357F34-0D88-324E-BD63-1F25F973757A}"/>
    <dgm:cxn modelId="{B7AA0247-44DD-4998-BCA1-40C041066422}" type="presOf" srcId="{A34D1064-FAF3-A546-9322-BAE8885CD3CA}" destId="{9674FA1B-2844-4EA2-809E-6B7701AA51AB}" srcOrd="0" destOrd="0" presId="urn:microsoft.com/office/officeart/2011/layout/TabList"/>
    <dgm:cxn modelId="{BA39BC71-C910-4A99-8F9D-C9E7897FA1A7}" type="presOf" srcId="{FCFCE29A-93B7-4E94-9BC5-8CC93C606E16}" destId="{4A1C557E-F76E-4AC5-8C95-A1CD5A388648}" srcOrd="0" destOrd="0" presId="urn:microsoft.com/office/officeart/2011/layout/TabList"/>
    <dgm:cxn modelId="{ACD2687D-B051-43F3-9542-6BD61F501DCF}" type="presOf" srcId="{7CA698F9-DE1B-DE47-B727-593B483933C9}" destId="{68644EED-CDA1-4525-9B35-7BADE147DBFA}" srcOrd="0" destOrd="0" presId="urn:microsoft.com/office/officeart/2011/layout/TabList"/>
    <dgm:cxn modelId="{C6B484E4-BC13-47AC-9412-089441F9B5AA}" srcId="{7CA698F9-DE1B-DE47-B727-593B483933C9}" destId="{76736941-FFFE-40A8-9725-40AEE35EE316}" srcOrd="0" destOrd="0" parTransId="{B738967A-874C-4416-A99B-C4D75AC2B06C}" sibTransId="{611D8622-8499-437E-A734-3F8027204B25}"/>
    <dgm:cxn modelId="{3527B8F1-0175-43A2-9CEA-3D49E6655B08}" type="presOf" srcId="{76736941-FFFE-40A8-9725-40AEE35EE316}" destId="{94AE1593-6665-46CB-88FC-01447D63FF9A}" srcOrd="0" destOrd="0" presId="urn:microsoft.com/office/officeart/2011/layout/TabList"/>
    <dgm:cxn modelId="{639965F8-4C77-4E40-BDD5-C4F4E4F0CD45}" srcId="{F4DF9EA0-827D-1447-A7DB-6437D602AC32}" destId="{7CA698F9-DE1B-DE47-B727-593B483933C9}" srcOrd="0" destOrd="0" parTransId="{268346F7-5FBC-824B-88EE-746EACDD555F}" sibTransId="{ACFB91CF-18DF-CE4D-A825-1B2344312730}"/>
    <dgm:cxn modelId="{3BD23FFD-85CF-4096-A63B-8C44D3115BFA}" type="presOf" srcId="{F4DF9EA0-827D-1447-A7DB-6437D602AC32}" destId="{F5BEFEB4-F17F-4F73-A089-B0B8F43E39A5}" srcOrd="0" destOrd="0" presId="urn:microsoft.com/office/officeart/2011/layout/TabList"/>
    <dgm:cxn modelId="{F359727B-6C81-46F5-A9E0-6240AB44D302}" type="presParOf" srcId="{F5BEFEB4-F17F-4F73-A089-B0B8F43E39A5}" destId="{9B3FBB60-C970-44A3-A0D7-46F336B52BC5}" srcOrd="0" destOrd="0" presId="urn:microsoft.com/office/officeart/2011/layout/TabList"/>
    <dgm:cxn modelId="{F6DAC85E-722D-4F56-A67C-A0AC8E201EA5}" type="presParOf" srcId="{9B3FBB60-C970-44A3-A0D7-46F336B52BC5}" destId="{94AE1593-6665-46CB-88FC-01447D63FF9A}" srcOrd="0" destOrd="0" presId="urn:microsoft.com/office/officeart/2011/layout/TabList"/>
    <dgm:cxn modelId="{A55DBDDE-8A2B-47F9-B297-2FD92F390951}" type="presParOf" srcId="{9B3FBB60-C970-44A3-A0D7-46F336B52BC5}" destId="{68644EED-CDA1-4525-9B35-7BADE147DBFA}" srcOrd="1" destOrd="0" presId="urn:microsoft.com/office/officeart/2011/layout/TabList"/>
    <dgm:cxn modelId="{551D144E-B8AC-46B6-8341-66B3E3AB841A}" type="presParOf" srcId="{9B3FBB60-C970-44A3-A0D7-46F336B52BC5}" destId="{3C28EFC3-7348-4F3E-A1CA-C3836AFEED96}" srcOrd="2" destOrd="0" presId="urn:microsoft.com/office/officeart/2011/layout/TabList"/>
    <dgm:cxn modelId="{A15655A6-93E9-4EBF-ACBE-45BCD0AF37C2}" type="presParOf" srcId="{F5BEFEB4-F17F-4F73-A089-B0B8F43E39A5}" destId="{7AAEF556-88B3-4351-BCAC-DB7F2ABAF258}" srcOrd="1" destOrd="0" presId="urn:microsoft.com/office/officeart/2011/layout/TabList"/>
    <dgm:cxn modelId="{22813750-F8AC-4479-B5D4-4D2C654A3C6A}" type="presParOf" srcId="{F5BEFEB4-F17F-4F73-A089-B0B8F43E39A5}" destId="{C4A11E0B-CDE3-4C7F-961B-08E12B629CB2}" srcOrd="2" destOrd="0" presId="urn:microsoft.com/office/officeart/2011/layout/TabList"/>
    <dgm:cxn modelId="{46588248-33BE-48D5-9D61-0AF7773D0688}" type="presParOf" srcId="{C4A11E0B-CDE3-4C7F-961B-08E12B629CB2}" destId="{4A1C557E-F76E-4AC5-8C95-A1CD5A388648}" srcOrd="0" destOrd="0" presId="urn:microsoft.com/office/officeart/2011/layout/TabList"/>
    <dgm:cxn modelId="{9880A199-06C5-4513-96DB-25C3BC1145F1}" type="presParOf" srcId="{C4A11E0B-CDE3-4C7F-961B-08E12B629CB2}" destId="{9674FA1B-2844-4EA2-809E-6B7701AA51AB}" srcOrd="1" destOrd="0" presId="urn:microsoft.com/office/officeart/2011/layout/TabList"/>
    <dgm:cxn modelId="{5BEEF44D-104D-496D-AA2D-04C3A68FA6AD}" type="presParOf" srcId="{C4A11E0B-CDE3-4C7F-961B-08E12B629CB2}" destId="{0DDB525A-4147-448E-BDDB-71F42DF84E94}"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4F507C6-17FF-4837-9F66-9C41965A13F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C77D794-79D7-497F-89B4-7A1025806014}">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Refers to a person’s need to feel that they control their own choices and decisions. </a:t>
          </a:r>
        </a:p>
      </dgm:t>
    </dgm:pt>
    <dgm:pt modelId="{43C27928-E2E9-4F79-8957-714FD3FC4DF2}" type="parTrans" cxnId="{8029B219-9B81-4164-A23F-170F5363A93C}">
      <dgm:prSet/>
      <dgm:spPr/>
      <dgm:t>
        <a:bodyPr/>
        <a:lstStyle/>
        <a:p>
          <a:pPr>
            <a:lnSpc>
              <a:spcPct val="114000"/>
            </a:lnSpc>
            <a:spcBef>
              <a:spcPts val="600"/>
            </a:spcBef>
            <a:spcAft>
              <a:spcPts val="600"/>
            </a:spcAft>
          </a:pPr>
          <a:endParaRPr lang="en-AU" sz="2000"/>
        </a:p>
      </dgm:t>
    </dgm:pt>
    <dgm:pt modelId="{DD909FF2-7D74-4944-8210-3B9248EBA770}" type="sibTrans" cxnId="{8029B219-9B81-4164-A23F-170F5363A93C}">
      <dgm:prSet/>
      <dgm:spPr/>
      <dgm:t>
        <a:bodyPr/>
        <a:lstStyle/>
        <a:p>
          <a:pPr>
            <a:lnSpc>
              <a:spcPct val="114000"/>
            </a:lnSpc>
            <a:spcBef>
              <a:spcPts val="600"/>
            </a:spcBef>
            <a:spcAft>
              <a:spcPts val="600"/>
            </a:spcAft>
          </a:pPr>
          <a:endParaRPr lang="en-AU" sz="2000"/>
        </a:p>
      </dgm:t>
    </dgm:pt>
    <dgm:pt modelId="{1DBD67B5-A048-490D-9C97-F065390CAD95}">
      <dgm:prSet phldrT="[Text]" custT="1"/>
      <dgm:spPr>
        <a:solidFill>
          <a:srgbClr val="70AD47"/>
        </a:solidFill>
      </dgm:spPr>
      <dgm:t>
        <a:bodyPr/>
        <a:lstStyle/>
        <a:p>
          <a:pPr>
            <a:lnSpc>
              <a:spcPct val="114000"/>
            </a:lnSpc>
            <a:spcBef>
              <a:spcPts val="600"/>
            </a:spcBef>
            <a:spcAft>
              <a:spcPts val="600"/>
            </a:spcAft>
          </a:pPr>
          <a:r>
            <a:rPr lang="en-AU" sz="2000" b="1" dirty="0"/>
            <a:t>Autonomy</a:t>
          </a:r>
          <a:endParaRPr lang="en-AU" sz="2000" dirty="0"/>
        </a:p>
      </dgm:t>
    </dgm:pt>
    <dgm:pt modelId="{C8B9B94E-237F-421D-8283-56A39323CC35}" type="sibTrans" cxnId="{873FF289-BE09-45F4-BB6F-15BE1EA316A1}">
      <dgm:prSet/>
      <dgm:spPr/>
      <dgm:t>
        <a:bodyPr/>
        <a:lstStyle/>
        <a:p>
          <a:pPr>
            <a:lnSpc>
              <a:spcPct val="114000"/>
            </a:lnSpc>
            <a:spcBef>
              <a:spcPts val="600"/>
            </a:spcBef>
            <a:spcAft>
              <a:spcPts val="600"/>
            </a:spcAft>
          </a:pPr>
          <a:endParaRPr lang="en-AU" sz="2000"/>
        </a:p>
      </dgm:t>
    </dgm:pt>
    <dgm:pt modelId="{FC4EBE0E-F4A1-465C-AA6C-53D236D7F0AA}" type="parTrans" cxnId="{873FF289-BE09-45F4-BB6F-15BE1EA316A1}">
      <dgm:prSet/>
      <dgm:spPr/>
      <dgm:t>
        <a:bodyPr/>
        <a:lstStyle/>
        <a:p>
          <a:pPr>
            <a:lnSpc>
              <a:spcPct val="114000"/>
            </a:lnSpc>
            <a:spcBef>
              <a:spcPts val="600"/>
            </a:spcBef>
            <a:spcAft>
              <a:spcPts val="600"/>
            </a:spcAft>
          </a:pPr>
          <a:endParaRPr lang="en-AU" sz="2000"/>
        </a:p>
      </dgm:t>
    </dgm:pt>
    <dgm:pt modelId="{044C54C7-5F27-4671-B07C-75F36EFBD7A6}" type="pres">
      <dgm:prSet presAssocID="{C4F507C6-17FF-4837-9F66-9C41965A13F5}" presName="linear" presStyleCnt="0">
        <dgm:presLayoutVars>
          <dgm:dir/>
          <dgm:animLvl val="lvl"/>
          <dgm:resizeHandles val="exact"/>
        </dgm:presLayoutVars>
      </dgm:prSet>
      <dgm:spPr/>
    </dgm:pt>
    <dgm:pt modelId="{36591CD6-1F3F-448E-8905-DC5B36AFF52C}" type="pres">
      <dgm:prSet presAssocID="{1DBD67B5-A048-490D-9C97-F065390CAD95}" presName="parentLin" presStyleCnt="0"/>
      <dgm:spPr/>
    </dgm:pt>
    <dgm:pt modelId="{B912450D-8FF1-468E-9161-1619A44C9043}" type="pres">
      <dgm:prSet presAssocID="{1DBD67B5-A048-490D-9C97-F065390CAD95}" presName="parentLeftMargin" presStyleLbl="node1" presStyleIdx="0" presStyleCnt="1"/>
      <dgm:spPr/>
    </dgm:pt>
    <dgm:pt modelId="{348C7EDF-4E1B-4B21-A813-A4FDCC24A7A5}" type="pres">
      <dgm:prSet presAssocID="{1DBD67B5-A048-490D-9C97-F065390CAD95}" presName="parentText" presStyleLbl="node1" presStyleIdx="0" presStyleCnt="1" custScaleX="107189" custLinFactNeighborY="-3460">
        <dgm:presLayoutVars>
          <dgm:chMax val="0"/>
          <dgm:bulletEnabled val="1"/>
        </dgm:presLayoutVars>
      </dgm:prSet>
      <dgm:spPr/>
    </dgm:pt>
    <dgm:pt modelId="{582641F5-8633-4ABB-AF09-5AB44A2B353A}" type="pres">
      <dgm:prSet presAssocID="{1DBD67B5-A048-490D-9C97-F065390CAD95}" presName="negativeSpace" presStyleCnt="0"/>
      <dgm:spPr/>
    </dgm:pt>
    <dgm:pt modelId="{77EF4AE0-6011-4521-B1AB-E09016C87BFA}" type="pres">
      <dgm:prSet presAssocID="{1DBD67B5-A048-490D-9C97-F065390CAD95}" presName="childText" presStyleLbl="conFgAcc1" presStyleIdx="0" presStyleCnt="1">
        <dgm:presLayoutVars>
          <dgm:bulletEnabled val="1"/>
        </dgm:presLayoutVars>
      </dgm:prSet>
      <dgm:spPr/>
    </dgm:pt>
  </dgm:ptLst>
  <dgm:cxnLst>
    <dgm:cxn modelId="{8029B219-9B81-4164-A23F-170F5363A93C}" srcId="{1DBD67B5-A048-490D-9C97-F065390CAD95}" destId="{5C77D794-79D7-497F-89B4-7A1025806014}" srcOrd="0" destOrd="0" parTransId="{43C27928-E2E9-4F79-8957-714FD3FC4DF2}" sibTransId="{DD909FF2-7D74-4944-8210-3B9248EBA770}"/>
    <dgm:cxn modelId="{4BA71C21-5C27-4678-B575-7FC8B2CD6FB3}" type="presOf" srcId="{C4F507C6-17FF-4837-9F66-9C41965A13F5}" destId="{044C54C7-5F27-4671-B07C-75F36EFBD7A6}" srcOrd="0" destOrd="0" presId="urn:microsoft.com/office/officeart/2005/8/layout/list1"/>
    <dgm:cxn modelId="{6A019D2E-505C-48E1-A8E9-740320C39603}" type="presOf" srcId="{5C77D794-79D7-497F-89B4-7A1025806014}" destId="{77EF4AE0-6011-4521-B1AB-E09016C87BFA}" srcOrd="0" destOrd="0" presId="urn:microsoft.com/office/officeart/2005/8/layout/list1"/>
    <dgm:cxn modelId="{CD8D6531-22B9-49A6-ABE1-EFC01777CDEB}" type="presOf" srcId="{1DBD67B5-A048-490D-9C97-F065390CAD95}" destId="{348C7EDF-4E1B-4B21-A813-A4FDCC24A7A5}" srcOrd="1" destOrd="0" presId="urn:microsoft.com/office/officeart/2005/8/layout/list1"/>
    <dgm:cxn modelId="{BDED687C-D326-4225-9B43-B884CF6D347D}" type="presOf" srcId="{1DBD67B5-A048-490D-9C97-F065390CAD95}" destId="{B912450D-8FF1-468E-9161-1619A44C9043}" srcOrd="0" destOrd="0" presId="urn:microsoft.com/office/officeart/2005/8/layout/list1"/>
    <dgm:cxn modelId="{873FF289-BE09-45F4-BB6F-15BE1EA316A1}" srcId="{C4F507C6-17FF-4837-9F66-9C41965A13F5}" destId="{1DBD67B5-A048-490D-9C97-F065390CAD95}" srcOrd="0" destOrd="0" parTransId="{FC4EBE0E-F4A1-465C-AA6C-53D236D7F0AA}" sibTransId="{C8B9B94E-237F-421D-8283-56A39323CC35}"/>
    <dgm:cxn modelId="{C1EE157F-0051-4419-9552-47B9CC0D15FC}" type="presParOf" srcId="{044C54C7-5F27-4671-B07C-75F36EFBD7A6}" destId="{36591CD6-1F3F-448E-8905-DC5B36AFF52C}" srcOrd="0" destOrd="0" presId="urn:microsoft.com/office/officeart/2005/8/layout/list1"/>
    <dgm:cxn modelId="{81032CFD-F246-4852-9475-2121BCBB3B43}" type="presParOf" srcId="{36591CD6-1F3F-448E-8905-DC5B36AFF52C}" destId="{B912450D-8FF1-468E-9161-1619A44C9043}" srcOrd="0" destOrd="0" presId="urn:microsoft.com/office/officeart/2005/8/layout/list1"/>
    <dgm:cxn modelId="{6A7C0861-8032-460D-A6CE-F8BBFBF0AC7E}" type="presParOf" srcId="{36591CD6-1F3F-448E-8905-DC5B36AFF52C}" destId="{348C7EDF-4E1B-4B21-A813-A4FDCC24A7A5}" srcOrd="1" destOrd="0" presId="urn:microsoft.com/office/officeart/2005/8/layout/list1"/>
    <dgm:cxn modelId="{00FFAF0E-19D7-42FF-8CEB-B9C7695177ED}" type="presParOf" srcId="{044C54C7-5F27-4671-B07C-75F36EFBD7A6}" destId="{582641F5-8633-4ABB-AF09-5AB44A2B353A}" srcOrd="1" destOrd="0" presId="urn:microsoft.com/office/officeart/2005/8/layout/list1"/>
    <dgm:cxn modelId="{318602D4-569E-4885-A705-B0AED2AEDDC3}" type="presParOf" srcId="{044C54C7-5F27-4671-B07C-75F36EFBD7A6}" destId="{77EF4AE0-6011-4521-B1AB-E09016C87BF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9CA92-376B-0E42-80D6-1F42CDB13490}"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AA1CE88-3DBB-AA4D-AE14-A9085F152CCA}">
      <dgm:prSet phldrT="[Text]" custT="1"/>
      <dgm:spPr>
        <a:solidFill>
          <a:srgbClr val="458DCF"/>
        </a:solidFill>
      </dgm:spPr>
      <dgm:t>
        <a:bodyPr/>
        <a:lstStyle/>
        <a:p>
          <a:pPr>
            <a:lnSpc>
              <a:spcPct val="114000"/>
            </a:lnSpc>
            <a:spcBef>
              <a:spcPts val="600"/>
            </a:spcBef>
            <a:spcAft>
              <a:spcPts val="600"/>
            </a:spcAft>
          </a:pPr>
          <a:r>
            <a:rPr lang="en-US" sz="2000" b="0" dirty="0"/>
            <a:t>Legislated and statutory standards</a:t>
          </a:r>
        </a:p>
      </dgm:t>
    </dgm:pt>
    <dgm:pt modelId="{480DCDA6-177E-C247-A2CA-7E5DB92E26F3}" type="parTrans" cxnId="{A6A6D5E5-7008-5748-9B79-DCAB9AF80410}">
      <dgm:prSet/>
      <dgm:spPr/>
      <dgm:t>
        <a:bodyPr/>
        <a:lstStyle/>
        <a:p>
          <a:pPr>
            <a:lnSpc>
              <a:spcPct val="114000"/>
            </a:lnSpc>
            <a:spcBef>
              <a:spcPts val="600"/>
            </a:spcBef>
            <a:spcAft>
              <a:spcPts val="600"/>
            </a:spcAft>
          </a:pPr>
          <a:endParaRPr lang="en-US" sz="2000" b="0"/>
        </a:p>
      </dgm:t>
    </dgm:pt>
    <dgm:pt modelId="{4396AB00-C7BA-D44E-8E08-AA787E14E51E}" type="sibTrans" cxnId="{A6A6D5E5-7008-5748-9B79-DCAB9AF80410}">
      <dgm:prSet/>
      <dgm:spPr/>
      <dgm:t>
        <a:bodyPr/>
        <a:lstStyle/>
        <a:p>
          <a:pPr>
            <a:lnSpc>
              <a:spcPct val="114000"/>
            </a:lnSpc>
            <a:spcBef>
              <a:spcPts val="600"/>
            </a:spcBef>
            <a:spcAft>
              <a:spcPts val="600"/>
            </a:spcAft>
          </a:pPr>
          <a:endParaRPr lang="en-US" sz="2000" b="0"/>
        </a:p>
      </dgm:t>
    </dgm:pt>
    <dgm:pt modelId="{8C378AB6-C0A1-EE4E-BD1B-9AB91F366D45}">
      <dgm:prSet phldrT="[Text]" custT="1"/>
      <dgm:spPr>
        <a:solidFill>
          <a:srgbClr val="3CBE99"/>
        </a:solidFill>
      </dgm:spPr>
      <dgm:t>
        <a:bodyPr/>
        <a:lstStyle/>
        <a:p>
          <a:pPr>
            <a:lnSpc>
              <a:spcPct val="114000"/>
            </a:lnSpc>
            <a:spcBef>
              <a:spcPts val="600"/>
            </a:spcBef>
            <a:spcAft>
              <a:spcPts val="600"/>
            </a:spcAft>
            <a:buFont typeface="Wingdings" pitchFamily="2" charset="2"/>
            <a:buChar char=""/>
          </a:pPr>
          <a:r>
            <a:rPr lang="en-PH" sz="2000" b="0" dirty="0"/>
            <a:t>Professional standards</a:t>
          </a:r>
          <a:endParaRPr lang="en-US" sz="2000" b="0" dirty="0"/>
        </a:p>
      </dgm:t>
    </dgm:pt>
    <dgm:pt modelId="{A9244BD6-4E4B-9D4B-B0D9-7392CEC7A6B3}" type="parTrans" cxnId="{05393D63-DB83-6F4B-8EBD-5797C982031F}">
      <dgm:prSet/>
      <dgm:spPr/>
      <dgm:t>
        <a:bodyPr/>
        <a:lstStyle/>
        <a:p>
          <a:pPr>
            <a:lnSpc>
              <a:spcPct val="114000"/>
            </a:lnSpc>
            <a:spcBef>
              <a:spcPts val="600"/>
            </a:spcBef>
            <a:spcAft>
              <a:spcPts val="600"/>
            </a:spcAft>
          </a:pPr>
          <a:endParaRPr lang="en-US" sz="2000" b="0"/>
        </a:p>
      </dgm:t>
    </dgm:pt>
    <dgm:pt modelId="{CA70C171-3C03-574E-9148-7A27B4F93FB1}" type="sibTrans" cxnId="{05393D63-DB83-6F4B-8EBD-5797C982031F}">
      <dgm:prSet/>
      <dgm:spPr/>
      <dgm:t>
        <a:bodyPr/>
        <a:lstStyle/>
        <a:p>
          <a:pPr>
            <a:lnSpc>
              <a:spcPct val="114000"/>
            </a:lnSpc>
            <a:spcBef>
              <a:spcPts val="600"/>
            </a:spcBef>
            <a:spcAft>
              <a:spcPts val="600"/>
            </a:spcAft>
          </a:pPr>
          <a:endParaRPr lang="en-US" sz="2000" b="0"/>
        </a:p>
      </dgm:t>
    </dgm:pt>
    <dgm:pt modelId="{47693868-3739-9C46-97EF-E2718AACFEEA}">
      <dgm:prSet phldrT="[Text]" custT="1"/>
      <dgm:spPr/>
      <dgm:t>
        <a:bodyPr/>
        <a:lstStyle/>
        <a:p>
          <a:pPr>
            <a:lnSpc>
              <a:spcPct val="114000"/>
            </a:lnSpc>
            <a:spcBef>
              <a:spcPts val="600"/>
            </a:spcBef>
            <a:spcAft>
              <a:spcPts val="600"/>
            </a:spcAft>
            <a:buFont typeface="Wingdings" pitchFamily="2" charset="2"/>
            <a:buChar char=""/>
          </a:pPr>
          <a:r>
            <a:rPr lang="en-PH" sz="2000" b="0" dirty="0"/>
            <a:t>Ethical standards </a:t>
          </a:r>
        </a:p>
      </dgm:t>
    </dgm:pt>
    <dgm:pt modelId="{F6538FB6-7F2D-3740-B7E2-F0EACDFA69D5}" type="parTrans" cxnId="{81D0592B-FFCC-2F40-9B80-50E790660209}">
      <dgm:prSet/>
      <dgm:spPr/>
      <dgm:t>
        <a:bodyPr/>
        <a:lstStyle/>
        <a:p>
          <a:pPr>
            <a:lnSpc>
              <a:spcPct val="114000"/>
            </a:lnSpc>
            <a:spcBef>
              <a:spcPts val="600"/>
            </a:spcBef>
            <a:spcAft>
              <a:spcPts val="600"/>
            </a:spcAft>
          </a:pPr>
          <a:endParaRPr lang="en-US" sz="2000" b="0"/>
        </a:p>
      </dgm:t>
    </dgm:pt>
    <dgm:pt modelId="{DE40A4C7-382F-7542-933A-31A7C50AF51C}" type="sibTrans" cxnId="{81D0592B-FFCC-2F40-9B80-50E790660209}">
      <dgm:prSet/>
      <dgm:spPr/>
      <dgm:t>
        <a:bodyPr/>
        <a:lstStyle/>
        <a:p>
          <a:pPr>
            <a:lnSpc>
              <a:spcPct val="114000"/>
            </a:lnSpc>
            <a:spcBef>
              <a:spcPts val="600"/>
            </a:spcBef>
            <a:spcAft>
              <a:spcPts val="600"/>
            </a:spcAft>
          </a:pPr>
          <a:endParaRPr lang="en-US" sz="2000" b="0"/>
        </a:p>
      </dgm:t>
    </dgm:pt>
    <dgm:pt modelId="{E958602D-E1A1-FB4B-B9E9-5E315B802C71}" type="pres">
      <dgm:prSet presAssocID="{03A9CA92-376B-0E42-80D6-1F42CDB13490}" presName="diagram" presStyleCnt="0">
        <dgm:presLayoutVars>
          <dgm:dir/>
          <dgm:resizeHandles val="exact"/>
        </dgm:presLayoutVars>
      </dgm:prSet>
      <dgm:spPr/>
    </dgm:pt>
    <dgm:pt modelId="{86BBBC11-A374-564D-903C-A686F7AA0C7A}" type="pres">
      <dgm:prSet presAssocID="{DAA1CE88-3DBB-AA4D-AE14-A9085F152CCA}" presName="node" presStyleLbl="node1" presStyleIdx="0" presStyleCnt="3" custScaleX="91718" custScaleY="87981">
        <dgm:presLayoutVars>
          <dgm:bulletEnabled val="1"/>
        </dgm:presLayoutVars>
      </dgm:prSet>
      <dgm:spPr/>
    </dgm:pt>
    <dgm:pt modelId="{EC8881C6-934E-2C42-9CA4-3658134182DF}" type="pres">
      <dgm:prSet presAssocID="{4396AB00-C7BA-D44E-8E08-AA787E14E51E}" presName="sibTrans" presStyleCnt="0"/>
      <dgm:spPr/>
    </dgm:pt>
    <dgm:pt modelId="{B2F0989E-9003-0F49-8741-D96354292F40}" type="pres">
      <dgm:prSet presAssocID="{8C378AB6-C0A1-EE4E-BD1B-9AB91F366D45}" presName="node" presStyleLbl="node1" presStyleIdx="1" presStyleCnt="3" custScaleX="91718" custScaleY="87981">
        <dgm:presLayoutVars>
          <dgm:bulletEnabled val="1"/>
        </dgm:presLayoutVars>
      </dgm:prSet>
      <dgm:spPr/>
    </dgm:pt>
    <dgm:pt modelId="{65E15E5D-0A9E-F24F-BAC7-A822CFD6419E}" type="pres">
      <dgm:prSet presAssocID="{CA70C171-3C03-574E-9148-7A27B4F93FB1}" presName="sibTrans" presStyleCnt="0"/>
      <dgm:spPr/>
    </dgm:pt>
    <dgm:pt modelId="{E75C45AA-528D-B14D-BA7D-8FCE45EB9729}" type="pres">
      <dgm:prSet presAssocID="{47693868-3739-9C46-97EF-E2718AACFEEA}" presName="node" presStyleLbl="node1" presStyleIdx="2" presStyleCnt="3" custScaleX="91718" custScaleY="87981">
        <dgm:presLayoutVars>
          <dgm:bulletEnabled val="1"/>
        </dgm:presLayoutVars>
      </dgm:prSet>
      <dgm:spPr/>
    </dgm:pt>
  </dgm:ptLst>
  <dgm:cxnLst>
    <dgm:cxn modelId="{8FA97D17-5978-9047-942A-EA6E84579FB2}" type="presOf" srcId="{DAA1CE88-3DBB-AA4D-AE14-A9085F152CCA}" destId="{86BBBC11-A374-564D-903C-A686F7AA0C7A}" srcOrd="0" destOrd="0" presId="urn:microsoft.com/office/officeart/2005/8/layout/default"/>
    <dgm:cxn modelId="{81D0592B-FFCC-2F40-9B80-50E790660209}" srcId="{03A9CA92-376B-0E42-80D6-1F42CDB13490}" destId="{47693868-3739-9C46-97EF-E2718AACFEEA}" srcOrd="2" destOrd="0" parTransId="{F6538FB6-7F2D-3740-B7E2-F0EACDFA69D5}" sibTransId="{DE40A4C7-382F-7542-933A-31A7C50AF51C}"/>
    <dgm:cxn modelId="{05393D63-DB83-6F4B-8EBD-5797C982031F}" srcId="{03A9CA92-376B-0E42-80D6-1F42CDB13490}" destId="{8C378AB6-C0A1-EE4E-BD1B-9AB91F366D45}" srcOrd="1" destOrd="0" parTransId="{A9244BD6-4E4B-9D4B-B0D9-7392CEC7A6B3}" sibTransId="{CA70C171-3C03-574E-9148-7A27B4F93FB1}"/>
    <dgm:cxn modelId="{EC3BC466-AE44-6E4D-A502-CEBFF64BF498}" type="presOf" srcId="{03A9CA92-376B-0E42-80D6-1F42CDB13490}" destId="{E958602D-E1A1-FB4B-B9E9-5E315B802C71}" srcOrd="0" destOrd="0" presId="urn:microsoft.com/office/officeart/2005/8/layout/default"/>
    <dgm:cxn modelId="{9A71E6CD-A96D-FF41-9BB2-97803A6DAF9E}" type="presOf" srcId="{8C378AB6-C0A1-EE4E-BD1B-9AB91F366D45}" destId="{B2F0989E-9003-0F49-8741-D96354292F40}" srcOrd="0" destOrd="0" presId="urn:microsoft.com/office/officeart/2005/8/layout/default"/>
    <dgm:cxn modelId="{A6A6D5E5-7008-5748-9B79-DCAB9AF80410}" srcId="{03A9CA92-376B-0E42-80D6-1F42CDB13490}" destId="{DAA1CE88-3DBB-AA4D-AE14-A9085F152CCA}" srcOrd="0" destOrd="0" parTransId="{480DCDA6-177E-C247-A2CA-7E5DB92E26F3}" sibTransId="{4396AB00-C7BA-D44E-8E08-AA787E14E51E}"/>
    <dgm:cxn modelId="{DB9454FC-F31B-F44E-909B-0C1FB7872CF8}" type="presOf" srcId="{47693868-3739-9C46-97EF-E2718AACFEEA}" destId="{E75C45AA-528D-B14D-BA7D-8FCE45EB9729}" srcOrd="0" destOrd="0" presId="urn:microsoft.com/office/officeart/2005/8/layout/default"/>
    <dgm:cxn modelId="{84A95798-D410-6C41-8DE7-1001EEDA4A90}" type="presParOf" srcId="{E958602D-E1A1-FB4B-B9E9-5E315B802C71}" destId="{86BBBC11-A374-564D-903C-A686F7AA0C7A}" srcOrd="0" destOrd="0" presId="urn:microsoft.com/office/officeart/2005/8/layout/default"/>
    <dgm:cxn modelId="{008355A7-9B83-B547-9A30-B708EB62AB99}" type="presParOf" srcId="{E958602D-E1A1-FB4B-B9E9-5E315B802C71}" destId="{EC8881C6-934E-2C42-9CA4-3658134182DF}" srcOrd="1" destOrd="0" presId="urn:microsoft.com/office/officeart/2005/8/layout/default"/>
    <dgm:cxn modelId="{8F511CDC-78F9-9446-8E62-82A14BB99CAB}" type="presParOf" srcId="{E958602D-E1A1-FB4B-B9E9-5E315B802C71}" destId="{B2F0989E-9003-0F49-8741-D96354292F40}" srcOrd="2" destOrd="0" presId="urn:microsoft.com/office/officeart/2005/8/layout/default"/>
    <dgm:cxn modelId="{75153512-5E5B-654D-9714-6BE170760FBC}" type="presParOf" srcId="{E958602D-E1A1-FB4B-B9E9-5E315B802C71}" destId="{65E15E5D-0A9E-F24F-BAC7-A822CFD6419E}" srcOrd="3" destOrd="0" presId="urn:microsoft.com/office/officeart/2005/8/layout/default"/>
    <dgm:cxn modelId="{AF781CBA-56B1-2A4D-8763-F92D2AE5EC3A}" type="presParOf" srcId="{E958602D-E1A1-FB4B-B9E9-5E315B802C71}" destId="{E75C45AA-528D-B14D-BA7D-8FCE45EB972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EEB1CD-1B9E-4EE2-B886-D10931A4002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5C92673A-4F69-439E-8C40-C3D40EF4BC80}">
      <dgm:prSet phldrT="[Text]" custT="1"/>
      <dgm:spPr>
        <a:solidFill>
          <a:srgbClr val="458DCF"/>
        </a:solidFill>
      </dgm:spPr>
      <dgm:t>
        <a:bodyPr/>
        <a:lstStyle/>
        <a:p>
          <a:pPr>
            <a:lnSpc>
              <a:spcPct val="114000"/>
            </a:lnSpc>
            <a:spcBef>
              <a:spcPts val="600"/>
            </a:spcBef>
            <a:spcAft>
              <a:spcPts val="600"/>
            </a:spcAft>
          </a:pPr>
          <a:r>
            <a:rPr lang="en-AU" sz="2000" b="0" dirty="0"/>
            <a:t>Consumer dignity and choice</a:t>
          </a:r>
        </a:p>
      </dgm:t>
    </dgm:pt>
    <dgm:pt modelId="{7A12E1CE-C037-4B2A-94BE-103CD9B31D03}" type="parTrans" cxnId="{64F2A262-F79A-4004-9D85-98B03F884777}">
      <dgm:prSet/>
      <dgm:spPr/>
      <dgm:t>
        <a:bodyPr/>
        <a:lstStyle/>
        <a:p>
          <a:pPr>
            <a:lnSpc>
              <a:spcPct val="114000"/>
            </a:lnSpc>
            <a:spcBef>
              <a:spcPts val="600"/>
            </a:spcBef>
            <a:spcAft>
              <a:spcPts val="600"/>
            </a:spcAft>
          </a:pPr>
          <a:endParaRPr lang="en-AU" sz="2000"/>
        </a:p>
      </dgm:t>
    </dgm:pt>
    <dgm:pt modelId="{5C3732AD-BFB9-4BB6-961C-0FE9F00C0C84}" type="sibTrans" cxnId="{64F2A262-F79A-4004-9D85-98B03F884777}">
      <dgm:prSet/>
      <dgm:spPr/>
      <dgm:t>
        <a:bodyPr/>
        <a:lstStyle/>
        <a:p>
          <a:pPr>
            <a:lnSpc>
              <a:spcPct val="114000"/>
            </a:lnSpc>
            <a:spcBef>
              <a:spcPts val="600"/>
            </a:spcBef>
            <a:spcAft>
              <a:spcPts val="600"/>
            </a:spcAft>
          </a:pPr>
          <a:endParaRPr lang="en-AU" sz="2000"/>
        </a:p>
      </dgm:t>
    </dgm:pt>
    <dgm:pt modelId="{4C7857FF-7FA0-44D0-8062-6328D92D21EC}">
      <dgm:prSet phldrT="[Text]" custT="1"/>
      <dgm:spPr>
        <a:solidFill>
          <a:srgbClr val="43A9CD"/>
        </a:solidFill>
      </dgm:spPr>
      <dgm:t>
        <a:bodyPr/>
        <a:lstStyle/>
        <a:p>
          <a:pPr>
            <a:lnSpc>
              <a:spcPct val="114000"/>
            </a:lnSpc>
            <a:spcBef>
              <a:spcPts val="600"/>
            </a:spcBef>
            <a:spcAft>
              <a:spcPts val="600"/>
            </a:spcAft>
          </a:pPr>
          <a:r>
            <a:rPr lang="en-AU" sz="2000" b="0" dirty="0"/>
            <a:t>Ongoing assessment and planning with consumers</a:t>
          </a:r>
        </a:p>
      </dgm:t>
    </dgm:pt>
    <dgm:pt modelId="{2EA25581-D53D-4B89-99B2-032EA62C2043}" type="parTrans" cxnId="{384D03D2-DA36-4297-BF30-EB28833C7850}">
      <dgm:prSet/>
      <dgm:spPr/>
      <dgm:t>
        <a:bodyPr/>
        <a:lstStyle/>
        <a:p>
          <a:pPr>
            <a:lnSpc>
              <a:spcPct val="114000"/>
            </a:lnSpc>
            <a:spcBef>
              <a:spcPts val="600"/>
            </a:spcBef>
            <a:spcAft>
              <a:spcPts val="600"/>
            </a:spcAft>
          </a:pPr>
          <a:endParaRPr lang="en-AU" sz="2000"/>
        </a:p>
      </dgm:t>
    </dgm:pt>
    <dgm:pt modelId="{B24F37FC-CF8D-49C1-9327-C1CF6E57C2C4}" type="sibTrans" cxnId="{384D03D2-DA36-4297-BF30-EB28833C7850}">
      <dgm:prSet/>
      <dgm:spPr/>
      <dgm:t>
        <a:bodyPr/>
        <a:lstStyle/>
        <a:p>
          <a:pPr>
            <a:lnSpc>
              <a:spcPct val="114000"/>
            </a:lnSpc>
            <a:spcBef>
              <a:spcPts val="600"/>
            </a:spcBef>
            <a:spcAft>
              <a:spcPts val="600"/>
            </a:spcAft>
          </a:pPr>
          <a:endParaRPr lang="en-AU" sz="2000"/>
        </a:p>
      </dgm:t>
    </dgm:pt>
    <dgm:pt modelId="{911AF6E3-C126-4DD8-B539-0E20EAD9218D}">
      <dgm:prSet phldrT="[Text]" custT="1"/>
      <dgm:spPr>
        <a:solidFill>
          <a:srgbClr val="42BDCA"/>
        </a:solidFill>
      </dgm:spPr>
      <dgm:t>
        <a:bodyPr/>
        <a:lstStyle/>
        <a:p>
          <a:pPr>
            <a:lnSpc>
              <a:spcPct val="114000"/>
            </a:lnSpc>
            <a:spcBef>
              <a:spcPts val="600"/>
            </a:spcBef>
            <a:spcAft>
              <a:spcPts val="600"/>
            </a:spcAft>
          </a:pPr>
          <a:r>
            <a:rPr lang="en-AU" sz="2000" b="0" dirty="0"/>
            <a:t>Personal care and clinical care</a:t>
          </a:r>
        </a:p>
      </dgm:t>
    </dgm:pt>
    <dgm:pt modelId="{C23BA815-14F0-4CEB-B58A-D863A0514D2B}" type="parTrans" cxnId="{E85397FB-EF09-496B-AB9A-40AE02CC45B7}">
      <dgm:prSet/>
      <dgm:spPr/>
      <dgm:t>
        <a:bodyPr/>
        <a:lstStyle/>
        <a:p>
          <a:pPr>
            <a:lnSpc>
              <a:spcPct val="114000"/>
            </a:lnSpc>
            <a:spcBef>
              <a:spcPts val="600"/>
            </a:spcBef>
            <a:spcAft>
              <a:spcPts val="600"/>
            </a:spcAft>
          </a:pPr>
          <a:endParaRPr lang="en-AU" sz="2000"/>
        </a:p>
      </dgm:t>
    </dgm:pt>
    <dgm:pt modelId="{F4E2029E-92BC-4A7B-B5D7-DAAA2920F4FF}" type="sibTrans" cxnId="{E85397FB-EF09-496B-AB9A-40AE02CC45B7}">
      <dgm:prSet/>
      <dgm:spPr/>
      <dgm:t>
        <a:bodyPr/>
        <a:lstStyle/>
        <a:p>
          <a:pPr>
            <a:lnSpc>
              <a:spcPct val="114000"/>
            </a:lnSpc>
            <a:spcBef>
              <a:spcPts val="600"/>
            </a:spcBef>
            <a:spcAft>
              <a:spcPts val="600"/>
            </a:spcAft>
          </a:pPr>
          <a:endParaRPr lang="en-AU" sz="2000"/>
        </a:p>
      </dgm:t>
    </dgm:pt>
    <dgm:pt modelId="{2B99654F-A2F3-4013-A5E8-1F813998D539}">
      <dgm:prSet phldrT="[Text]" custT="1"/>
      <dgm:spPr>
        <a:solidFill>
          <a:srgbClr val="3CBE99"/>
        </a:solidFill>
      </dgm:spPr>
      <dgm:t>
        <a:bodyPr/>
        <a:lstStyle/>
        <a:p>
          <a:pPr>
            <a:lnSpc>
              <a:spcPct val="114000"/>
            </a:lnSpc>
            <a:spcBef>
              <a:spcPts val="600"/>
            </a:spcBef>
            <a:spcAft>
              <a:spcPts val="600"/>
            </a:spcAft>
          </a:pPr>
          <a:r>
            <a:rPr lang="en-AU" sz="2000" b="0" dirty="0"/>
            <a:t>Services and supports for daily living</a:t>
          </a:r>
        </a:p>
      </dgm:t>
    </dgm:pt>
    <dgm:pt modelId="{C0A356A7-F62A-43B5-BBCB-B09E4D93F58D}" type="parTrans" cxnId="{80FF8312-F183-430B-A2E8-D01910ED3242}">
      <dgm:prSet/>
      <dgm:spPr/>
      <dgm:t>
        <a:bodyPr/>
        <a:lstStyle/>
        <a:p>
          <a:pPr>
            <a:lnSpc>
              <a:spcPct val="114000"/>
            </a:lnSpc>
            <a:spcBef>
              <a:spcPts val="600"/>
            </a:spcBef>
            <a:spcAft>
              <a:spcPts val="600"/>
            </a:spcAft>
          </a:pPr>
          <a:endParaRPr lang="en-AU" sz="2000"/>
        </a:p>
      </dgm:t>
    </dgm:pt>
    <dgm:pt modelId="{3AE93731-6A14-466A-B2D3-4F702204E29B}" type="sibTrans" cxnId="{80FF8312-F183-430B-A2E8-D01910ED3242}">
      <dgm:prSet/>
      <dgm:spPr/>
      <dgm:t>
        <a:bodyPr/>
        <a:lstStyle/>
        <a:p>
          <a:pPr>
            <a:lnSpc>
              <a:spcPct val="114000"/>
            </a:lnSpc>
            <a:spcBef>
              <a:spcPts val="600"/>
            </a:spcBef>
            <a:spcAft>
              <a:spcPts val="600"/>
            </a:spcAft>
          </a:pPr>
          <a:endParaRPr lang="en-AU" sz="2000"/>
        </a:p>
      </dgm:t>
    </dgm:pt>
    <dgm:pt modelId="{BBE98D27-2FAF-44F4-BF85-08C565960EAB}">
      <dgm:prSet phldrT="[Text]" custT="1"/>
      <dgm:spPr/>
      <dgm:t>
        <a:bodyPr/>
        <a:lstStyle/>
        <a:p>
          <a:pPr>
            <a:lnSpc>
              <a:spcPct val="114000"/>
            </a:lnSpc>
            <a:spcBef>
              <a:spcPts val="600"/>
            </a:spcBef>
            <a:spcAft>
              <a:spcPts val="600"/>
            </a:spcAft>
          </a:pPr>
          <a:r>
            <a:rPr lang="en-AU" sz="2000" b="0" dirty="0"/>
            <a:t>Organisation’s service environment</a:t>
          </a:r>
        </a:p>
      </dgm:t>
    </dgm:pt>
    <dgm:pt modelId="{517C0A61-2D70-4900-9383-E1B63671AD83}" type="parTrans" cxnId="{7DC90197-D047-41E7-91CB-D7448F411882}">
      <dgm:prSet/>
      <dgm:spPr/>
      <dgm:t>
        <a:bodyPr/>
        <a:lstStyle/>
        <a:p>
          <a:pPr>
            <a:lnSpc>
              <a:spcPct val="114000"/>
            </a:lnSpc>
            <a:spcBef>
              <a:spcPts val="600"/>
            </a:spcBef>
            <a:spcAft>
              <a:spcPts val="600"/>
            </a:spcAft>
          </a:pPr>
          <a:endParaRPr lang="en-AU" sz="2000"/>
        </a:p>
      </dgm:t>
    </dgm:pt>
    <dgm:pt modelId="{9B50FF57-33C1-4F47-9939-C767C68110DC}" type="sibTrans" cxnId="{7DC90197-D047-41E7-91CB-D7448F411882}">
      <dgm:prSet/>
      <dgm:spPr/>
      <dgm:t>
        <a:bodyPr/>
        <a:lstStyle/>
        <a:p>
          <a:pPr>
            <a:lnSpc>
              <a:spcPct val="114000"/>
            </a:lnSpc>
            <a:spcBef>
              <a:spcPts val="600"/>
            </a:spcBef>
            <a:spcAft>
              <a:spcPts val="600"/>
            </a:spcAft>
          </a:pPr>
          <a:endParaRPr lang="en-AU" sz="2000"/>
        </a:p>
      </dgm:t>
    </dgm:pt>
    <dgm:pt modelId="{46B10746-BEBC-426C-A0C9-869A9C966036}">
      <dgm:prSet phldrT="[Text]" custT="1"/>
      <dgm:spPr/>
      <dgm:t>
        <a:bodyPr/>
        <a:lstStyle/>
        <a:p>
          <a:pPr>
            <a:lnSpc>
              <a:spcPct val="114000"/>
            </a:lnSpc>
            <a:spcBef>
              <a:spcPts val="600"/>
            </a:spcBef>
            <a:spcAft>
              <a:spcPts val="600"/>
            </a:spcAft>
          </a:pPr>
          <a:r>
            <a:rPr lang="en-AU" sz="2000" b="0" dirty="0"/>
            <a:t>Feedback and complaints</a:t>
          </a:r>
        </a:p>
      </dgm:t>
    </dgm:pt>
    <dgm:pt modelId="{33E2C815-D7D1-445D-B6AB-FA609551E81D}" type="parTrans" cxnId="{2E8036F2-B9ED-447D-901E-2B73A3B5A90D}">
      <dgm:prSet/>
      <dgm:spPr/>
      <dgm:t>
        <a:bodyPr/>
        <a:lstStyle/>
        <a:p>
          <a:pPr>
            <a:lnSpc>
              <a:spcPct val="114000"/>
            </a:lnSpc>
            <a:spcBef>
              <a:spcPts val="600"/>
            </a:spcBef>
            <a:spcAft>
              <a:spcPts val="600"/>
            </a:spcAft>
          </a:pPr>
          <a:endParaRPr lang="en-AU" sz="2000"/>
        </a:p>
      </dgm:t>
    </dgm:pt>
    <dgm:pt modelId="{6C4C341E-AE92-489A-BD87-8EECED7004F3}" type="sibTrans" cxnId="{2E8036F2-B9ED-447D-901E-2B73A3B5A90D}">
      <dgm:prSet/>
      <dgm:spPr/>
      <dgm:t>
        <a:bodyPr/>
        <a:lstStyle/>
        <a:p>
          <a:pPr>
            <a:lnSpc>
              <a:spcPct val="114000"/>
            </a:lnSpc>
            <a:spcBef>
              <a:spcPts val="600"/>
            </a:spcBef>
            <a:spcAft>
              <a:spcPts val="600"/>
            </a:spcAft>
          </a:pPr>
          <a:endParaRPr lang="en-AU" sz="2000"/>
        </a:p>
      </dgm:t>
    </dgm:pt>
    <dgm:pt modelId="{47999A35-13C8-4DBE-AC6D-5F020D14904D}">
      <dgm:prSet phldrT="[Text]" custT="1"/>
      <dgm:spPr/>
      <dgm:t>
        <a:bodyPr/>
        <a:lstStyle/>
        <a:p>
          <a:pPr>
            <a:lnSpc>
              <a:spcPct val="114000"/>
            </a:lnSpc>
            <a:spcBef>
              <a:spcPts val="600"/>
            </a:spcBef>
            <a:spcAft>
              <a:spcPts val="600"/>
            </a:spcAft>
          </a:pPr>
          <a:r>
            <a:rPr lang="en-AU" sz="2000" b="0" dirty="0"/>
            <a:t>Human resources</a:t>
          </a:r>
        </a:p>
      </dgm:t>
    </dgm:pt>
    <dgm:pt modelId="{05A405BE-EB6C-4203-8890-2B1EF6477A75}" type="parTrans" cxnId="{BE4AA7F9-44D3-48D9-8706-886D92F67240}">
      <dgm:prSet/>
      <dgm:spPr/>
      <dgm:t>
        <a:bodyPr/>
        <a:lstStyle/>
        <a:p>
          <a:pPr>
            <a:lnSpc>
              <a:spcPct val="114000"/>
            </a:lnSpc>
            <a:spcBef>
              <a:spcPts val="600"/>
            </a:spcBef>
            <a:spcAft>
              <a:spcPts val="600"/>
            </a:spcAft>
          </a:pPr>
          <a:endParaRPr lang="en-AU" sz="2000"/>
        </a:p>
      </dgm:t>
    </dgm:pt>
    <dgm:pt modelId="{AD0FC860-BFD7-4692-905D-70111C665E86}" type="sibTrans" cxnId="{BE4AA7F9-44D3-48D9-8706-886D92F67240}">
      <dgm:prSet/>
      <dgm:spPr/>
      <dgm:t>
        <a:bodyPr/>
        <a:lstStyle/>
        <a:p>
          <a:pPr>
            <a:lnSpc>
              <a:spcPct val="114000"/>
            </a:lnSpc>
            <a:spcBef>
              <a:spcPts val="600"/>
            </a:spcBef>
            <a:spcAft>
              <a:spcPts val="600"/>
            </a:spcAft>
          </a:pPr>
          <a:endParaRPr lang="en-AU" sz="2000"/>
        </a:p>
      </dgm:t>
    </dgm:pt>
    <dgm:pt modelId="{B2E77E07-588A-4388-8CD8-19BF61E6602D}">
      <dgm:prSet phldrT="[Text]" custT="1"/>
      <dgm:spPr/>
      <dgm:t>
        <a:bodyPr/>
        <a:lstStyle/>
        <a:p>
          <a:pPr>
            <a:lnSpc>
              <a:spcPct val="114000"/>
            </a:lnSpc>
            <a:spcBef>
              <a:spcPts val="600"/>
            </a:spcBef>
            <a:spcAft>
              <a:spcPts val="600"/>
            </a:spcAft>
          </a:pPr>
          <a:r>
            <a:rPr lang="en-AU" sz="2000" b="0" dirty="0"/>
            <a:t>Organisational governance</a:t>
          </a:r>
        </a:p>
      </dgm:t>
    </dgm:pt>
    <dgm:pt modelId="{FB89C9D8-71D6-4F4D-8A5D-99FF80FD9C6F}" type="parTrans" cxnId="{F8AF61D1-112C-47C5-9E15-16D8F7F9CAE4}">
      <dgm:prSet/>
      <dgm:spPr/>
      <dgm:t>
        <a:bodyPr/>
        <a:lstStyle/>
        <a:p>
          <a:pPr>
            <a:lnSpc>
              <a:spcPct val="114000"/>
            </a:lnSpc>
            <a:spcBef>
              <a:spcPts val="600"/>
            </a:spcBef>
            <a:spcAft>
              <a:spcPts val="600"/>
            </a:spcAft>
          </a:pPr>
          <a:endParaRPr lang="en-AU" sz="2000"/>
        </a:p>
      </dgm:t>
    </dgm:pt>
    <dgm:pt modelId="{D43DB871-106A-45D9-9845-5498D2513E1C}" type="sibTrans" cxnId="{F8AF61D1-112C-47C5-9E15-16D8F7F9CAE4}">
      <dgm:prSet/>
      <dgm:spPr/>
      <dgm:t>
        <a:bodyPr/>
        <a:lstStyle/>
        <a:p>
          <a:pPr>
            <a:lnSpc>
              <a:spcPct val="114000"/>
            </a:lnSpc>
            <a:spcBef>
              <a:spcPts val="600"/>
            </a:spcBef>
            <a:spcAft>
              <a:spcPts val="600"/>
            </a:spcAft>
          </a:pPr>
          <a:endParaRPr lang="en-AU" sz="2000"/>
        </a:p>
      </dgm:t>
    </dgm:pt>
    <dgm:pt modelId="{D02F20DD-8253-4A9F-B0E2-A4598DDA7E03}" type="pres">
      <dgm:prSet presAssocID="{88EEB1CD-1B9E-4EE2-B886-D10931A4002E}" presName="diagram" presStyleCnt="0">
        <dgm:presLayoutVars>
          <dgm:dir/>
          <dgm:resizeHandles val="exact"/>
        </dgm:presLayoutVars>
      </dgm:prSet>
      <dgm:spPr/>
    </dgm:pt>
    <dgm:pt modelId="{01AE42AC-B4F0-4726-A2C3-98E51D65D8C5}" type="pres">
      <dgm:prSet presAssocID="{5C92673A-4F69-439E-8C40-C3D40EF4BC80}" presName="node" presStyleLbl="node1" presStyleIdx="0" presStyleCnt="8">
        <dgm:presLayoutVars>
          <dgm:bulletEnabled val="1"/>
        </dgm:presLayoutVars>
      </dgm:prSet>
      <dgm:spPr/>
    </dgm:pt>
    <dgm:pt modelId="{05BA9A8B-4C76-4D80-A0C6-F0B10552B9EF}" type="pres">
      <dgm:prSet presAssocID="{5C3732AD-BFB9-4BB6-961C-0FE9F00C0C84}" presName="sibTrans" presStyleCnt="0"/>
      <dgm:spPr/>
    </dgm:pt>
    <dgm:pt modelId="{CC9024AB-12D8-41BC-AFEA-A4E48A0B311C}" type="pres">
      <dgm:prSet presAssocID="{4C7857FF-7FA0-44D0-8062-6328D92D21EC}" presName="node" presStyleLbl="node1" presStyleIdx="1" presStyleCnt="8">
        <dgm:presLayoutVars>
          <dgm:bulletEnabled val="1"/>
        </dgm:presLayoutVars>
      </dgm:prSet>
      <dgm:spPr/>
    </dgm:pt>
    <dgm:pt modelId="{56A298F3-4E66-49D0-8F4E-D0DEEEED2A7F}" type="pres">
      <dgm:prSet presAssocID="{B24F37FC-CF8D-49C1-9327-C1CF6E57C2C4}" presName="sibTrans" presStyleCnt="0"/>
      <dgm:spPr/>
    </dgm:pt>
    <dgm:pt modelId="{F14A4B9A-95CE-41AA-9176-A5CE6DC11E86}" type="pres">
      <dgm:prSet presAssocID="{911AF6E3-C126-4DD8-B539-0E20EAD9218D}" presName="node" presStyleLbl="node1" presStyleIdx="2" presStyleCnt="8">
        <dgm:presLayoutVars>
          <dgm:bulletEnabled val="1"/>
        </dgm:presLayoutVars>
      </dgm:prSet>
      <dgm:spPr/>
    </dgm:pt>
    <dgm:pt modelId="{FCC883E1-F98F-41A3-9BA1-ABB261CE7211}" type="pres">
      <dgm:prSet presAssocID="{F4E2029E-92BC-4A7B-B5D7-DAAA2920F4FF}" presName="sibTrans" presStyleCnt="0"/>
      <dgm:spPr/>
    </dgm:pt>
    <dgm:pt modelId="{D85FDA68-9E79-4A95-A20F-4BD4591CC2F8}" type="pres">
      <dgm:prSet presAssocID="{2B99654F-A2F3-4013-A5E8-1F813998D539}" presName="node" presStyleLbl="node1" presStyleIdx="3" presStyleCnt="8">
        <dgm:presLayoutVars>
          <dgm:bulletEnabled val="1"/>
        </dgm:presLayoutVars>
      </dgm:prSet>
      <dgm:spPr/>
    </dgm:pt>
    <dgm:pt modelId="{2A0CCB25-A60A-44A3-B2B4-DF1BA2E82070}" type="pres">
      <dgm:prSet presAssocID="{3AE93731-6A14-466A-B2D3-4F702204E29B}" presName="sibTrans" presStyleCnt="0"/>
      <dgm:spPr/>
    </dgm:pt>
    <dgm:pt modelId="{AD44DC9D-3C17-409D-A8B0-8775F0DB9ADB}" type="pres">
      <dgm:prSet presAssocID="{BBE98D27-2FAF-44F4-BF85-08C565960EAB}" presName="node" presStyleLbl="node1" presStyleIdx="4" presStyleCnt="8">
        <dgm:presLayoutVars>
          <dgm:bulletEnabled val="1"/>
        </dgm:presLayoutVars>
      </dgm:prSet>
      <dgm:spPr/>
    </dgm:pt>
    <dgm:pt modelId="{F6589DFD-09B4-4007-A512-B1381BBBDE75}" type="pres">
      <dgm:prSet presAssocID="{9B50FF57-33C1-4F47-9939-C767C68110DC}" presName="sibTrans" presStyleCnt="0"/>
      <dgm:spPr/>
    </dgm:pt>
    <dgm:pt modelId="{AC7B30E2-3F52-4AEC-97AF-A38F48F58F46}" type="pres">
      <dgm:prSet presAssocID="{46B10746-BEBC-426C-A0C9-869A9C966036}" presName="node" presStyleLbl="node1" presStyleIdx="5" presStyleCnt="8">
        <dgm:presLayoutVars>
          <dgm:bulletEnabled val="1"/>
        </dgm:presLayoutVars>
      </dgm:prSet>
      <dgm:spPr/>
    </dgm:pt>
    <dgm:pt modelId="{97F1FFDE-C88D-49B8-9AEB-3CE818D90C02}" type="pres">
      <dgm:prSet presAssocID="{6C4C341E-AE92-489A-BD87-8EECED7004F3}" presName="sibTrans" presStyleCnt="0"/>
      <dgm:spPr/>
    </dgm:pt>
    <dgm:pt modelId="{A7FECF4D-51F5-492F-8CBC-06B2D673CC06}" type="pres">
      <dgm:prSet presAssocID="{47999A35-13C8-4DBE-AC6D-5F020D14904D}" presName="node" presStyleLbl="node1" presStyleIdx="6" presStyleCnt="8">
        <dgm:presLayoutVars>
          <dgm:bulletEnabled val="1"/>
        </dgm:presLayoutVars>
      </dgm:prSet>
      <dgm:spPr/>
    </dgm:pt>
    <dgm:pt modelId="{D175B8F7-DA66-4731-9DEA-910BEFF1508B}" type="pres">
      <dgm:prSet presAssocID="{AD0FC860-BFD7-4692-905D-70111C665E86}" presName="sibTrans" presStyleCnt="0"/>
      <dgm:spPr/>
    </dgm:pt>
    <dgm:pt modelId="{6104C779-7F64-4BF8-82C7-829B6F471D92}" type="pres">
      <dgm:prSet presAssocID="{B2E77E07-588A-4388-8CD8-19BF61E6602D}" presName="node" presStyleLbl="node1" presStyleIdx="7" presStyleCnt="8">
        <dgm:presLayoutVars>
          <dgm:bulletEnabled val="1"/>
        </dgm:presLayoutVars>
      </dgm:prSet>
      <dgm:spPr/>
    </dgm:pt>
  </dgm:ptLst>
  <dgm:cxnLst>
    <dgm:cxn modelId="{C6EF0A05-BCC2-4370-8086-E45755E0CE21}" type="presOf" srcId="{5C92673A-4F69-439E-8C40-C3D40EF4BC80}" destId="{01AE42AC-B4F0-4726-A2C3-98E51D65D8C5}" srcOrd="0" destOrd="0" presId="urn:microsoft.com/office/officeart/2005/8/layout/default"/>
    <dgm:cxn modelId="{11AF650C-E678-4637-AB19-A93C48514F49}" type="presOf" srcId="{911AF6E3-C126-4DD8-B539-0E20EAD9218D}" destId="{F14A4B9A-95CE-41AA-9176-A5CE6DC11E86}" srcOrd="0" destOrd="0" presId="urn:microsoft.com/office/officeart/2005/8/layout/default"/>
    <dgm:cxn modelId="{80FF8312-F183-430B-A2E8-D01910ED3242}" srcId="{88EEB1CD-1B9E-4EE2-B886-D10931A4002E}" destId="{2B99654F-A2F3-4013-A5E8-1F813998D539}" srcOrd="3" destOrd="0" parTransId="{C0A356A7-F62A-43B5-BBCB-B09E4D93F58D}" sibTransId="{3AE93731-6A14-466A-B2D3-4F702204E29B}"/>
    <dgm:cxn modelId="{64F2A262-F79A-4004-9D85-98B03F884777}" srcId="{88EEB1CD-1B9E-4EE2-B886-D10931A4002E}" destId="{5C92673A-4F69-439E-8C40-C3D40EF4BC80}" srcOrd="0" destOrd="0" parTransId="{7A12E1CE-C037-4B2A-94BE-103CD9B31D03}" sibTransId="{5C3732AD-BFB9-4BB6-961C-0FE9F00C0C84}"/>
    <dgm:cxn modelId="{37D67966-8399-4A4E-8C5F-BB554604CEA6}" type="presOf" srcId="{88EEB1CD-1B9E-4EE2-B886-D10931A4002E}" destId="{D02F20DD-8253-4A9F-B0E2-A4598DDA7E03}" srcOrd="0" destOrd="0" presId="urn:microsoft.com/office/officeart/2005/8/layout/default"/>
    <dgm:cxn modelId="{5EEF796D-66A4-4A61-8E54-BE19CE466211}" type="presOf" srcId="{47999A35-13C8-4DBE-AC6D-5F020D14904D}" destId="{A7FECF4D-51F5-492F-8CBC-06B2D673CC06}" srcOrd="0" destOrd="0" presId="urn:microsoft.com/office/officeart/2005/8/layout/default"/>
    <dgm:cxn modelId="{417AD674-3F38-4043-80B0-776BFCB03CA2}" type="presOf" srcId="{BBE98D27-2FAF-44F4-BF85-08C565960EAB}" destId="{AD44DC9D-3C17-409D-A8B0-8775F0DB9ADB}" srcOrd="0" destOrd="0" presId="urn:microsoft.com/office/officeart/2005/8/layout/default"/>
    <dgm:cxn modelId="{FDAF1159-F847-4B08-BA36-9F2765E1970A}" type="presOf" srcId="{4C7857FF-7FA0-44D0-8062-6328D92D21EC}" destId="{CC9024AB-12D8-41BC-AFEA-A4E48A0B311C}" srcOrd="0" destOrd="0" presId="urn:microsoft.com/office/officeart/2005/8/layout/default"/>
    <dgm:cxn modelId="{E2E82D7F-B9D9-469A-943E-B198CAD6BE0F}" type="presOf" srcId="{2B99654F-A2F3-4013-A5E8-1F813998D539}" destId="{D85FDA68-9E79-4A95-A20F-4BD4591CC2F8}" srcOrd="0" destOrd="0" presId="urn:microsoft.com/office/officeart/2005/8/layout/default"/>
    <dgm:cxn modelId="{7DC90197-D047-41E7-91CB-D7448F411882}" srcId="{88EEB1CD-1B9E-4EE2-B886-D10931A4002E}" destId="{BBE98D27-2FAF-44F4-BF85-08C565960EAB}" srcOrd="4" destOrd="0" parTransId="{517C0A61-2D70-4900-9383-E1B63671AD83}" sibTransId="{9B50FF57-33C1-4F47-9939-C767C68110DC}"/>
    <dgm:cxn modelId="{28578DB3-D5AA-48C9-99CE-E29E1913A166}" type="presOf" srcId="{46B10746-BEBC-426C-A0C9-869A9C966036}" destId="{AC7B30E2-3F52-4AEC-97AF-A38F48F58F46}" srcOrd="0" destOrd="0" presId="urn:microsoft.com/office/officeart/2005/8/layout/default"/>
    <dgm:cxn modelId="{F8AF61D1-112C-47C5-9E15-16D8F7F9CAE4}" srcId="{88EEB1CD-1B9E-4EE2-B886-D10931A4002E}" destId="{B2E77E07-588A-4388-8CD8-19BF61E6602D}" srcOrd="7" destOrd="0" parTransId="{FB89C9D8-71D6-4F4D-8A5D-99FF80FD9C6F}" sibTransId="{D43DB871-106A-45D9-9845-5498D2513E1C}"/>
    <dgm:cxn modelId="{384D03D2-DA36-4297-BF30-EB28833C7850}" srcId="{88EEB1CD-1B9E-4EE2-B886-D10931A4002E}" destId="{4C7857FF-7FA0-44D0-8062-6328D92D21EC}" srcOrd="1" destOrd="0" parTransId="{2EA25581-D53D-4B89-99B2-032EA62C2043}" sibTransId="{B24F37FC-CF8D-49C1-9327-C1CF6E57C2C4}"/>
    <dgm:cxn modelId="{2E8036F2-B9ED-447D-901E-2B73A3B5A90D}" srcId="{88EEB1CD-1B9E-4EE2-B886-D10931A4002E}" destId="{46B10746-BEBC-426C-A0C9-869A9C966036}" srcOrd="5" destOrd="0" parTransId="{33E2C815-D7D1-445D-B6AB-FA609551E81D}" sibTransId="{6C4C341E-AE92-489A-BD87-8EECED7004F3}"/>
    <dgm:cxn modelId="{BE4AA7F9-44D3-48D9-8706-886D92F67240}" srcId="{88EEB1CD-1B9E-4EE2-B886-D10931A4002E}" destId="{47999A35-13C8-4DBE-AC6D-5F020D14904D}" srcOrd="6" destOrd="0" parTransId="{05A405BE-EB6C-4203-8890-2B1EF6477A75}" sibTransId="{AD0FC860-BFD7-4692-905D-70111C665E86}"/>
    <dgm:cxn modelId="{E85397FB-EF09-496B-AB9A-40AE02CC45B7}" srcId="{88EEB1CD-1B9E-4EE2-B886-D10931A4002E}" destId="{911AF6E3-C126-4DD8-B539-0E20EAD9218D}" srcOrd="2" destOrd="0" parTransId="{C23BA815-14F0-4CEB-B58A-D863A0514D2B}" sibTransId="{F4E2029E-92BC-4A7B-B5D7-DAAA2920F4FF}"/>
    <dgm:cxn modelId="{5EBD22FF-AA98-4CFA-A537-94E1920713E6}" type="presOf" srcId="{B2E77E07-588A-4388-8CD8-19BF61E6602D}" destId="{6104C779-7F64-4BF8-82C7-829B6F471D92}" srcOrd="0" destOrd="0" presId="urn:microsoft.com/office/officeart/2005/8/layout/default"/>
    <dgm:cxn modelId="{C0D4C8BA-78AC-4C28-A82D-F929782FE29C}" type="presParOf" srcId="{D02F20DD-8253-4A9F-B0E2-A4598DDA7E03}" destId="{01AE42AC-B4F0-4726-A2C3-98E51D65D8C5}" srcOrd="0" destOrd="0" presId="urn:microsoft.com/office/officeart/2005/8/layout/default"/>
    <dgm:cxn modelId="{79D504B5-054C-46B3-986C-549BAB929BBA}" type="presParOf" srcId="{D02F20DD-8253-4A9F-B0E2-A4598DDA7E03}" destId="{05BA9A8B-4C76-4D80-A0C6-F0B10552B9EF}" srcOrd="1" destOrd="0" presId="urn:microsoft.com/office/officeart/2005/8/layout/default"/>
    <dgm:cxn modelId="{C2DA5AE8-8B5E-4412-A819-F855CEE275C8}" type="presParOf" srcId="{D02F20DD-8253-4A9F-B0E2-A4598DDA7E03}" destId="{CC9024AB-12D8-41BC-AFEA-A4E48A0B311C}" srcOrd="2" destOrd="0" presId="urn:microsoft.com/office/officeart/2005/8/layout/default"/>
    <dgm:cxn modelId="{D9D64568-DA00-43E4-9CC0-F110048EA342}" type="presParOf" srcId="{D02F20DD-8253-4A9F-B0E2-A4598DDA7E03}" destId="{56A298F3-4E66-49D0-8F4E-D0DEEEED2A7F}" srcOrd="3" destOrd="0" presId="urn:microsoft.com/office/officeart/2005/8/layout/default"/>
    <dgm:cxn modelId="{96368441-3B00-4A6E-A568-61950872A388}" type="presParOf" srcId="{D02F20DD-8253-4A9F-B0E2-A4598DDA7E03}" destId="{F14A4B9A-95CE-41AA-9176-A5CE6DC11E86}" srcOrd="4" destOrd="0" presId="urn:microsoft.com/office/officeart/2005/8/layout/default"/>
    <dgm:cxn modelId="{78D0B89A-AFD3-40DD-8B8E-1616A59D51DE}" type="presParOf" srcId="{D02F20DD-8253-4A9F-B0E2-A4598DDA7E03}" destId="{FCC883E1-F98F-41A3-9BA1-ABB261CE7211}" srcOrd="5" destOrd="0" presId="urn:microsoft.com/office/officeart/2005/8/layout/default"/>
    <dgm:cxn modelId="{431FFDFF-A108-4340-836A-13612E0237A5}" type="presParOf" srcId="{D02F20DD-8253-4A9F-B0E2-A4598DDA7E03}" destId="{D85FDA68-9E79-4A95-A20F-4BD4591CC2F8}" srcOrd="6" destOrd="0" presId="urn:microsoft.com/office/officeart/2005/8/layout/default"/>
    <dgm:cxn modelId="{B8CABDC8-7372-478C-AE5A-A4E4B52E2747}" type="presParOf" srcId="{D02F20DD-8253-4A9F-B0E2-A4598DDA7E03}" destId="{2A0CCB25-A60A-44A3-B2B4-DF1BA2E82070}" srcOrd="7" destOrd="0" presId="urn:microsoft.com/office/officeart/2005/8/layout/default"/>
    <dgm:cxn modelId="{0B2FDDB1-CF3A-4F58-B4F2-AEC856403A06}" type="presParOf" srcId="{D02F20DD-8253-4A9F-B0E2-A4598DDA7E03}" destId="{AD44DC9D-3C17-409D-A8B0-8775F0DB9ADB}" srcOrd="8" destOrd="0" presId="urn:microsoft.com/office/officeart/2005/8/layout/default"/>
    <dgm:cxn modelId="{F0D1C3F2-FBDE-4CA7-B84C-66C46E9A0B1A}" type="presParOf" srcId="{D02F20DD-8253-4A9F-B0E2-A4598DDA7E03}" destId="{F6589DFD-09B4-4007-A512-B1381BBBDE75}" srcOrd="9" destOrd="0" presId="urn:microsoft.com/office/officeart/2005/8/layout/default"/>
    <dgm:cxn modelId="{36D70EAC-C4A6-47D4-A2B3-AD6901DB4448}" type="presParOf" srcId="{D02F20DD-8253-4A9F-B0E2-A4598DDA7E03}" destId="{AC7B30E2-3F52-4AEC-97AF-A38F48F58F46}" srcOrd="10" destOrd="0" presId="urn:microsoft.com/office/officeart/2005/8/layout/default"/>
    <dgm:cxn modelId="{A1B06873-F640-417F-9F94-99D693F8CDC8}" type="presParOf" srcId="{D02F20DD-8253-4A9F-B0E2-A4598DDA7E03}" destId="{97F1FFDE-C88D-49B8-9AEB-3CE818D90C02}" srcOrd="11" destOrd="0" presId="urn:microsoft.com/office/officeart/2005/8/layout/default"/>
    <dgm:cxn modelId="{31B3D673-61E0-4F21-93E3-8496C04EED07}" type="presParOf" srcId="{D02F20DD-8253-4A9F-B0E2-A4598DDA7E03}" destId="{A7FECF4D-51F5-492F-8CBC-06B2D673CC06}" srcOrd="12" destOrd="0" presId="urn:microsoft.com/office/officeart/2005/8/layout/default"/>
    <dgm:cxn modelId="{055C490E-934B-4B44-9B0A-AA61AAA4A4C3}" type="presParOf" srcId="{D02F20DD-8253-4A9F-B0E2-A4598DDA7E03}" destId="{D175B8F7-DA66-4731-9DEA-910BEFF1508B}" srcOrd="13" destOrd="0" presId="urn:microsoft.com/office/officeart/2005/8/layout/default"/>
    <dgm:cxn modelId="{CED0D09F-B9B1-4197-BEC9-08032661A78D}" type="presParOf" srcId="{D02F20DD-8253-4A9F-B0E2-A4598DDA7E03}" destId="{6104C779-7F64-4BF8-82C7-829B6F471D9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27160F-245D-FE4D-A40F-194763739C47}"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CBF1AA44-4B46-244D-ADF8-E7022CEF0330}">
      <dgm:prSet phldrT="[Text]" custT="1"/>
      <dgm:spPr/>
      <dgm:t>
        <a:bodyPr/>
        <a:lstStyle/>
        <a:p>
          <a:pPr algn="ctr">
            <a:lnSpc>
              <a:spcPct val="114000"/>
            </a:lnSpc>
            <a:spcBef>
              <a:spcPts val="600"/>
            </a:spcBef>
            <a:spcAft>
              <a:spcPts val="600"/>
            </a:spcAft>
          </a:pPr>
          <a:r>
            <a:rPr lang="en-US" sz="1800" b="1" dirty="0"/>
            <a:t>Direct Observation</a:t>
          </a:r>
        </a:p>
        <a:p>
          <a:pPr algn="ctr">
            <a:lnSpc>
              <a:spcPct val="114000"/>
            </a:lnSpc>
            <a:spcBef>
              <a:spcPts val="600"/>
            </a:spcBef>
            <a:spcAft>
              <a:spcPts val="600"/>
            </a:spcAft>
          </a:pPr>
          <a:r>
            <a:rPr lang="en-AU" sz="1800" dirty="0"/>
            <a:t>The observer is present and directly watching and guiding the person being observed.</a:t>
          </a:r>
          <a:endParaRPr lang="en-US" sz="1800" dirty="0"/>
        </a:p>
      </dgm:t>
    </dgm:pt>
    <dgm:pt modelId="{13FD3CB2-4ADD-CA49-A48C-31A43BB9D26C}" type="parTrans" cxnId="{FA759CD6-CB61-3B41-966C-2603CCD060A9}">
      <dgm:prSet/>
      <dgm:spPr/>
      <dgm:t>
        <a:bodyPr/>
        <a:lstStyle/>
        <a:p>
          <a:pPr algn="ctr"/>
          <a:endParaRPr lang="en-US" sz="1800"/>
        </a:p>
      </dgm:t>
    </dgm:pt>
    <dgm:pt modelId="{F63C61F3-4728-274A-9D34-01C62FDD443A}" type="sibTrans" cxnId="{FA759CD6-CB61-3B41-966C-2603CCD060A9}">
      <dgm:prSet/>
      <dgm:spPr/>
      <dgm:t>
        <a:bodyPr/>
        <a:lstStyle/>
        <a:p>
          <a:pPr algn="ctr"/>
          <a:endParaRPr lang="en-US" sz="1800"/>
        </a:p>
      </dgm:t>
    </dgm:pt>
    <dgm:pt modelId="{BAE7E505-7DE5-194A-8C97-1599E85AD225}">
      <dgm:prSet phldrT="[Text]" custT="1"/>
      <dgm:spPr/>
      <dgm:t>
        <a:bodyPr/>
        <a:lstStyle/>
        <a:p>
          <a:pPr algn="ctr">
            <a:lnSpc>
              <a:spcPct val="114000"/>
            </a:lnSpc>
            <a:spcBef>
              <a:spcPts val="600"/>
            </a:spcBef>
            <a:spcAft>
              <a:spcPts val="600"/>
            </a:spcAft>
          </a:pPr>
          <a:r>
            <a:rPr lang="en-US" sz="1800" b="1" dirty="0"/>
            <a:t>Indirect Observation</a:t>
          </a:r>
        </a:p>
        <a:p>
          <a:pPr algn="ctr">
            <a:lnSpc>
              <a:spcPct val="114000"/>
            </a:lnSpc>
            <a:spcBef>
              <a:spcPts val="600"/>
            </a:spcBef>
            <a:spcAft>
              <a:spcPts val="600"/>
            </a:spcAft>
          </a:pPr>
          <a:r>
            <a:rPr lang="en-AU" sz="1800" dirty="0"/>
            <a:t>The observer is easily reachable but not directly watching the person being observed.</a:t>
          </a:r>
          <a:endParaRPr lang="en-US" sz="1800" dirty="0"/>
        </a:p>
      </dgm:t>
    </dgm:pt>
    <dgm:pt modelId="{BB3B40D7-57A5-4845-BBCA-CDEB84ECFAD5}" type="parTrans" cxnId="{4AB60713-5B82-504C-A964-DA6F125DF370}">
      <dgm:prSet/>
      <dgm:spPr/>
      <dgm:t>
        <a:bodyPr/>
        <a:lstStyle/>
        <a:p>
          <a:pPr algn="ctr"/>
          <a:endParaRPr lang="en-US" sz="1800"/>
        </a:p>
      </dgm:t>
    </dgm:pt>
    <dgm:pt modelId="{63A5335C-88C3-D74E-B613-2CBE3EBE57CE}" type="sibTrans" cxnId="{4AB60713-5B82-504C-A964-DA6F125DF370}">
      <dgm:prSet/>
      <dgm:spPr/>
      <dgm:t>
        <a:bodyPr/>
        <a:lstStyle/>
        <a:p>
          <a:pPr algn="ctr"/>
          <a:endParaRPr lang="en-US" sz="1800"/>
        </a:p>
      </dgm:t>
    </dgm:pt>
    <dgm:pt modelId="{BF9BCA0E-3AB1-B344-9F86-211EE1705B3D}" type="pres">
      <dgm:prSet presAssocID="{5427160F-245D-FE4D-A40F-194763739C47}" presName="diagram" presStyleCnt="0">
        <dgm:presLayoutVars>
          <dgm:dir/>
          <dgm:resizeHandles val="exact"/>
        </dgm:presLayoutVars>
      </dgm:prSet>
      <dgm:spPr/>
    </dgm:pt>
    <dgm:pt modelId="{123FCE17-4939-B84A-A763-E5B475D748E2}" type="pres">
      <dgm:prSet presAssocID="{CBF1AA44-4B46-244D-ADF8-E7022CEF0330}" presName="node" presStyleLbl="node1" presStyleIdx="0" presStyleCnt="2" custScaleX="165502">
        <dgm:presLayoutVars>
          <dgm:bulletEnabled val="1"/>
        </dgm:presLayoutVars>
      </dgm:prSet>
      <dgm:spPr/>
    </dgm:pt>
    <dgm:pt modelId="{9128D48F-8255-CC40-854D-45341425CC13}" type="pres">
      <dgm:prSet presAssocID="{F63C61F3-4728-274A-9D34-01C62FDD443A}" presName="sibTrans" presStyleCnt="0"/>
      <dgm:spPr/>
    </dgm:pt>
    <dgm:pt modelId="{F20A6387-0622-FE42-BF66-3C74B4DA3E49}" type="pres">
      <dgm:prSet presAssocID="{BAE7E505-7DE5-194A-8C97-1599E85AD225}" presName="node" presStyleLbl="node1" presStyleIdx="1" presStyleCnt="2" custScaleX="169286">
        <dgm:presLayoutVars>
          <dgm:bulletEnabled val="1"/>
        </dgm:presLayoutVars>
      </dgm:prSet>
      <dgm:spPr/>
    </dgm:pt>
  </dgm:ptLst>
  <dgm:cxnLst>
    <dgm:cxn modelId="{4AB60713-5B82-504C-A964-DA6F125DF370}" srcId="{5427160F-245D-FE4D-A40F-194763739C47}" destId="{BAE7E505-7DE5-194A-8C97-1599E85AD225}" srcOrd="1" destOrd="0" parTransId="{BB3B40D7-57A5-4845-BBCA-CDEB84ECFAD5}" sibTransId="{63A5335C-88C3-D74E-B613-2CBE3EBE57CE}"/>
    <dgm:cxn modelId="{550C7A7A-6A62-F34C-A10E-0E2A17C82A5D}" type="presOf" srcId="{BAE7E505-7DE5-194A-8C97-1599E85AD225}" destId="{F20A6387-0622-FE42-BF66-3C74B4DA3E49}" srcOrd="0" destOrd="0" presId="urn:microsoft.com/office/officeart/2005/8/layout/default"/>
    <dgm:cxn modelId="{04038B8E-6502-EA4C-A154-2D1FC19D9E5C}" type="presOf" srcId="{5427160F-245D-FE4D-A40F-194763739C47}" destId="{BF9BCA0E-3AB1-B344-9F86-211EE1705B3D}" srcOrd="0" destOrd="0" presId="urn:microsoft.com/office/officeart/2005/8/layout/default"/>
    <dgm:cxn modelId="{FA759CD6-CB61-3B41-966C-2603CCD060A9}" srcId="{5427160F-245D-FE4D-A40F-194763739C47}" destId="{CBF1AA44-4B46-244D-ADF8-E7022CEF0330}" srcOrd="0" destOrd="0" parTransId="{13FD3CB2-4ADD-CA49-A48C-31A43BB9D26C}" sibTransId="{F63C61F3-4728-274A-9D34-01C62FDD443A}"/>
    <dgm:cxn modelId="{1F7C52DA-7433-E44F-BEFE-39CFE969ECFF}" type="presOf" srcId="{CBF1AA44-4B46-244D-ADF8-E7022CEF0330}" destId="{123FCE17-4939-B84A-A763-E5B475D748E2}" srcOrd="0" destOrd="0" presId="urn:microsoft.com/office/officeart/2005/8/layout/default"/>
    <dgm:cxn modelId="{5E31C536-60BE-FC4B-A49C-A5C57E64A253}" type="presParOf" srcId="{BF9BCA0E-3AB1-B344-9F86-211EE1705B3D}" destId="{123FCE17-4939-B84A-A763-E5B475D748E2}" srcOrd="0" destOrd="0" presId="urn:microsoft.com/office/officeart/2005/8/layout/default"/>
    <dgm:cxn modelId="{37B4A4E8-5F2A-6945-812A-F592DBFFEFEB}" type="presParOf" srcId="{BF9BCA0E-3AB1-B344-9F86-211EE1705B3D}" destId="{9128D48F-8255-CC40-854D-45341425CC13}" srcOrd="1" destOrd="0" presId="urn:microsoft.com/office/officeart/2005/8/layout/default"/>
    <dgm:cxn modelId="{EE7BE1D2-CF53-7D46-A0AF-E5DD156683BB}" type="presParOf" srcId="{BF9BCA0E-3AB1-B344-9F86-211EE1705B3D}" destId="{F20A6387-0622-FE42-BF66-3C74B4DA3E49}"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FF6E34-CE2A-0842-B28C-AB785368E02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C7DD1196-4F6C-8643-9A66-B548837779C8}">
      <dgm:prSet phldrT="[Text]" custT="1"/>
      <dgm:spPr>
        <a:solidFill>
          <a:srgbClr val="458DCF"/>
        </a:solidFill>
      </dgm:spPr>
      <dgm:t>
        <a:bodyPr/>
        <a:lstStyle/>
        <a:p>
          <a:pPr>
            <a:lnSpc>
              <a:spcPct val="114000"/>
            </a:lnSpc>
            <a:spcBef>
              <a:spcPts val="600"/>
            </a:spcBef>
            <a:spcAft>
              <a:spcPts val="600"/>
            </a:spcAft>
          </a:pPr>
          <a:r>
            <a:rPr lang="en-US" sz="2000" dirty="0"/>
            <a:t>Safety hazards</a:t>
          </a:r>
        </a:p>
      </dgm:t>
    </dgm:pt>
    <dgm:pt modelId="{EA37B019-1ABA-904E-A543-8B38435B62A8}" type="parTrans" cxnId="{E122F867-CD9C-1F45-8ABE-C5A46343A194}">
      <dgm:prSet/>
      <dgm:spPr/>
      <dgm:t>
        <a:bodyPr/>
        <a:lstStyle/>
        <a:p>
          <a:pPr>
            <a:lnSpc>
              <a:spcPct val="114000"/>
            </a:lnSpc>
            <a:spcBef>
              <a:spcPts val="600"/>
            </a:spcBef>
            <a:spcAft>
              <a:spcPts val="600"/>
            </a:spcAft>
          </a:pPr>
          <a:endParaRPr lang="en-US" sz="2000"/>
        </a:p>
      </dgm:t>
    </dgm:pt>
    <dgm:pt modelId="{B28AF206-1610-A249-8DFA-6FD68F67EF55}" type="sibTrans" cxnId="{E122F867-CD9C-1F45-8ABE-C5A46343A194}">
      <dgm:prSet/>
      <dgm:spPr/>
      <dgm:t>
        <a:bodyPr/>
        <a:lstStyle/>
        <a:p>
          <a:pPr>
            <a:lnSpc>
              <a:spcPct val="114000"/>
            </a:lnSpc>
            <a:spcBef>
              <a:spcPts val="600"/>
            </a:spcBef>
            <a:spcAft>
              <a:spcPts val="600"/>
            </a:spcAft>
          </a:pPr>
          <a:endParaRPr lang="en-US" sz="2000"/>
        </a:p>
      </dgm:t>
    </dgm:pt>
    <dgm:pt modelId="{24866F1A-3101-F445-B6C8-33699DD6BBE9}">
      <dgm:prSet phldrT="[Text]" custT="1"/>
      <dgm:spPr>
        <a:solidFill>
          <a:srgbClr val="42BDCA"/>
        </a:solidFill>
      </dgm:spPr>
      <dgm:t>
        <a:bodyPr/>
        <a:lstStyle/>
        <a:p>
          <a:pPr>
            <a:lnSpc>
              <a:spcPct val="114000"/>
            </a:lnSpc>
            <a:spcBef>
              <a:spcPts val="600"/>
            </a:spcBef>
            <a:spcAft>
              <a:spcPts val="600"/>
            </a:spcAft>
          </a:pPr>
          <a:r>
            <a:rPr lang="en-US" sz="2000" dirty="0"/>
            <a:t>Biological hazards</a:t>
          </a:r>
        </a:p>
      </dgm:t>
    </dgm:pt>
    <dgm:pt modelId="{C49140A9-42E4-0846-9BB8-029442845375}" type="parTrans" cxnId="{97B7EB18-E699-6C4F-833A-1467FFFE15BD}">
      <dgm:prSet/>
      <dgm:spPr/>
      <dgm:t>
        <a:bodyPr/>
        <a:lstStyle/>
        <a:p>
          <a:pPr>
            <a:lnSpc>
              <a:spcPct val="114000"/>
            </a:lnSpc>
            <a:spcBef>
              <a:spcPts val="600"/>
            </a:spcBef>
            <a:spcAft>
              <a:spcPts val="600"/>
            </a:spcAft>
          </a:pPr>
          <a:endParaRPr lang="en-US" sz="2000"/>
        </a:p>
      </dgm:t>
    </dgm:pt>
    <dgm:pt modelId="{3E5921C4-8BE7-0C44-84ED-F9EB17938EF0}" type="sibTrans" cxnId="{97B7EB18-E699-6C4F-833A-1467FFFE15BD}">
      <dgm:prSet/>
      <dgm:spPr/>
      <dgm:t>
        <a:bodyPr/>
        <a:lstStyle/>
        <a:p>
          <a:pPr>
            <a:lnSpc>
              <a:spcPct val="114000"/>
            </a:lnSpc>
            <a:spcBef>
              <a:spcPts val="600"/>
            </a:spcBef>
            <a:spcAft>
              <a:spcPts val="600"/>
            </a:spcAft>
          </a:pPr>
          <a:endParaRPr lang="en-US" sz="2000"/>
        </a:p>
      </dgm:t>
    </dgm:pt>
    <dgm:pt modelId="{21CA9971-3DF5-534E-ACB9-2A42F6714D3C}">
      <dgm:prSet phldrT="[Text]" custT="1"/>
      <dgm:spPr>
        <a:solidFill>
          <a:srgbClr val="3CBE99"/>
        </a:solidFill>
      </dgm:spPr>
      <dgm:t>
        <a:bodyPr/>
        <a:lstStyle/>
        <a:p>
          <a:pPr>
            <a:lnSpc>
              <a:spcPct val="114000"/>
            </a:lnSpc>
            <a:spcBef>
              <a:spcPts val="600"/>
            </a:spcBef>
            <a:spcAft>
              <a:spcPts val="600"/>
            </a:spcAft>
          </a:pPr>
          <a:r>
            <a:rPr lang="en-US" sz="2000" dirty="0"/>
            <a:t>Environmental hazards</a:t>
          </a:r>
        </a:p>
      </dgm:t>
    </dgm:pt>
    <dgm:pt modelId="{D5066992-E776-2E4D-9CB9-47CBFF8671C4}" type="parTrans" cxnId="{8F190FC6-B8D0-714A-AD45-D29EC09587AB}">
      <dgm:prSet/>
      <dgm:spPr/>
      <dgm:t>
        <a:bodyPr/>
        <a:lstStyle/>
        <a:p>
          <a:pPr>
            <a:lnSpc>
              <a:spcPct val="114000"/>
            </a:lnSpc>
            <a:spcBef>
              <a:spcPts val="600"/>
            </a:spcBef>
            <a:spcAft>
              <a:spcPts val="600"/>
            </a:spcAft>
          </a:pPr>
          <a:endParaRPr lang="en-US" sz="2000"/>
        </a:p>
      </dgm:t>
    </dgm:pt>
    <dgm:pt modelId="{E95C3724-C345-C042-8C55-100555842642}" type="sibTrans" cxnId="{8F190FC6-B8D0-714A-AD45-D29EC09587AB}">
      <dgm:prSet/>
      <dgm:spPr/>
      <dgm:t>
        <a:bodyPr/>
        <a:lstStyle/>
        <a:p>
          <a:pPr>
            <a:lnSpc>
              <a:spcPct val="114000"/>
            </a:lnSpc>
            <a:spcBef>
              <a:spcPts val="600"/>
            </a:spcBef>
            <a:spcAft>
              <a:spcPts val="600"/>
            </a:spcAft>
          </a:pPr>
          <a:endParaRPr lang="en-US" sz="2000"/>
        </a:p>
      </dgm:t>
    </dgm:pt>
    <dgm:pt modelId="{AD2D686F-D125-8743-A104-109F718C7F2B}">
      <dgm:prSet phldrT="[Text]" custT="1"/>
      <dgm:spPr/>
      <dgm:t>
        <a:bodyPr/>
        <a:lstStyle/>
        <a:p>
          <a:pPr>
            <a:lnSpc>
              <a:spcPct val="114000"/>
            </a:lnSpc>
            <a:spcBef>
              <a:spcPts val="600"/>
            </a:spcBef>
            <a:spcAft>
              <a:spcPts val="600"/>
            </a:spcAft>
          </a:pPr>
          <a:r>
            <a:rPr lang="en-US" sz="2000" dirty="0"/>
            <a:t>Ergonomic hazards</a:t>
          </a:r>
        </a:p>
      </dgm:t>
    </dgm:pt>
    <dgm:pt modelId="{3AD135AA-B08E-9B4B-9F10-750B58B02FD2}" type="parTrans" cxnId="{20C9B16E-611D-0540-9687-026A0BF708FB}">
      <dgm:prSet/>
      <dgm:spPr/>
      <dgm:t>
        <a:bodyPr/>
        <a:lstStyle/>
        <a:p>
          <a:pPr>
            <a:lnSpc>
              <a:spcPct val="114000"/>
            </a:lnSpc>
            <a:spcBef>
              <a:spcPts val="600"/>
            </a:spcBef>
            <a:spcAft>
              <a:spcPts val="600"/>
            </a:spcAft>
          </a:pPr>
          <a:endParaRPr lang="en-US" sz="2000"/>
        </a:p>
      </dgm:t>
    </dgm:pt>
    <dgm:pt modelId="{99789A6C-C396-DE4E-AB81-4C77E5A43E5C}" type="sibTrans" cxnId="{20C9B16E-611D-0540-9687-026A0BF708FB}">
      <dgm:prSet/>
      <dgm:spPr/>
      <dgm:t>
        <a:bodyPr/>
        <a:lstStyle/>
        <a:p>
          <a:pPr>
            <a:lnSpc>
              <a:spcPct val="114000"/>
            </a:lnSpc>
            <a:spcBef>
              <a:spcPts val="600"/>
            </a:spcBef>
            <a:spcAft>
              <a:spcPts val="600"/>
            </a:spcAft>
          </a:pPr>
          <a:endParaRPr lang="en-US" sz="2000"/>
        </a:p>
      </dgm:t>
    </dgm:pt>
    <dgm:pt modelId="{B2A30276-43EF-6B4D-A728-B8D85F011B0D}">
      <dgm:prSet phldrT="[Text]" custT="1"/>
      <dgm:spPr/>
      <dgm:t>
        <a:bodyPr/>
        <a:lstStyle/>
        <a:p>
          <a:pPr>
            <a:lnSpc>
              <a:spcPct val="114000"/>
            </a:lnSpc>
            <a:spcBef>
              <a:spcPts val="600"/>
            </a:spcBef>
            <a:spcAft>
              <a:spcPts val="600"/>
            </a:spcAft>
          </a:pPr>
          <a:r>
            <a:rPr lang="en-US" sz="2000" dirty="0"/>
            <a:t>Chemical hazards</a:t>
          </a:r>
        </a:p>
      </dgm:t>
    </dgm:pt>
    <dgm:pt modelId="{7F7C9E6B-B862-B242-9DD1-BE932A7523EB}" type="parTrans" cxnId="{9D6CFBFD-FA44-1C4D-B4E3-87D638B41C92}">
      <dgm:prSet/>
      <dgm:spPr/>
      <dgm:t>
        <a:bodyPr/>
        <a:lstStyle/>
        <a:p>
          <a:pPr>
            <a:lnSpc>
              <a:spcPct val="114000"/>
            </a:lnSpc>
            <a:spcBef>
              <a:spcPts val="600"/>
            </a:spcBef>
            <a:spcAft>
              <a:spcPts val="600"/>
            </a:spcAft>
          </a:pPr>
          <a:endParaRPr lang="en-US" sz="2000"/>
        </a:p>
      </dgm:t>
    </dgm:pt>
    <dgm:pt modelId="{F27761A3-7EE0-0D4F-AB53-0E2FA7595F58}" type="sibTrans" cxnId="{9D6CFBFD-FA44-1C4D-B4E3-87D638B41C92}">
      <dgm:prSet/>
      <dgm:spPr/>
      <dgm:t>
        <a:bodyPr/>
        <a:lstStyle/>
        <a:p>
          <a:pPr>
            <a:lnSpc>
              <a:spcPct val="114000"/>
            </a:lnSpc>
            <a:spcBef>
              <a:spcPts val="600"/>
            </a:spcBef>
            <a:spcAft>
              <a:spcPts val="600"/>
            </a:spcAft>
          </a:pPr>
          <a:endParaRPr lang="en-US" sz="2000"/>
        </a:p>
      </dgm:t>
    </dgm:pt>
    <dgm:pt modelId="{BE818D3B-8225-4DCC-9B96-18E61611882C}" type="pres">
      <dgm:prSet presAssocID="{57FF6E34-CE2A-0842-B28C-AB785368E025}" presName="Name0" presStyleCnt="0">
        <dgm:presLayoutVars>
          <dgm:dir/>
          <dgm:resizeHandles val="exact"/>
        </dgm:presLayoutVars>
      </dgm:prSet>
      <dgm:spPr/>
    </dgm:pt>
    <dgm:pt modelId="{4E94C779-5143-43EB-9336-7499BD85AEC3}" type="pres">
      <dgm:prSet presAssocID="{C7DD1196-4F6C-8643-9A66-B548837779C8}" presName="node" presStyleLbl="node1" presStyleIdx="0" presStyleCnt="5">
        <dgm:presLayoutVars>
          <dgm:bulletEnabled val="1"/>
        </dgm:presLayoutVars>
      </dgm:prSet>
      <dgm:spPr/>
    </dgm:pt>
    <dgm:pt modelId="{24B9E1C7-1A3A-4742-9A88-68BBA0D43AFE}" type="pres">
      <dgm:prSet presAssocID="{B28AF206-1610-A249-8DFA-6FD68F67EF55}" presName="sibTrans" presStyleCnt="0"/>
      <dgm:spPr/>
    </dgm:pt>
    <dgm:pt modelId="{2E68C478-0400-4864-A8E5-564330A0C955}" type="pres">
      <dgm:prSet presAssocID="{24866F1A-3101-F445-B6C8-33699DD6BBE9}" presName="node" presStyleLbl="node1" presStyleIdx="1" presStyleCnt="5">
        <dgm:presLayoutVars>
          <dgm:bulletEnabled val="1"/>
        </dgm:presLayoutVars>
      </dgm:prSet>
      <dgm:spPr/>
    </dgm:pt>
    <dgm:pt modelId="{094F34E8-FF98-4745-99FF-531142A4EE86}" type="pres">
      <dgm:prSet presAssocID="{3E5921C4-8BE7-0C44-84ED-F9EB17938EF0}" presName="sibTrans" presStyleCnt="0"/>
      <dgm:spPr/>
    </dgm:pt>
    <dgm:pt modelId="{349B6387-524A-4342-B135-C6A194F6C22B}" type="pres">
      <dgm:prSet presAssocID="{21CA9971-3DF5-534E-ACB9-2A42F6714D3C}" presName="node" presStyleLbl="node1" presStyleIdx="2" presStyleCnt="5">
        <dgm:presLayoutVars>
          <dgm:bulletEnabled val="1"/>
        </dgm:presLayoutVars>
      </dgm:prSet>
      <dgm:spPr/>
    </dgm:pt>
    <dgm:pt modelId="{73CFE5B1-9082-4F54-8BD4-2EF6FEB10D5D}" type="pres">
      <dgm:prSet presAssocID="{E95C3724-C345-C042-8C55-100555842642}" presName="sibTrans" presStyleCnt="0"/>
      <dgm:spPr/>
    </dgm:pt>
    <dgm:pt modelId="{F41498FD-C844-491F-94F2-6BDB21142D6E}" type="pres">
      <dgm:prSet presAssocID="{AD2D686F-D125-8743-A104-109F718C7F2B}" presName="node" presStyleLbl="node1" presStyleIdx="3" presStyleCnt="5">
        <dgm:presLayoutVars>
          <dgm:bulletEnabled val="1"/>
        </dgm:presLayoutVars>
      </dgm:prSet>
      <dgm:spPr/>
    </dgm:pt>
    <dgm:pt modelId="{A8A11FD4-377C-484E-9654-56AEDFEF3320}" type="pres">
      <dgm:prSet presAssocID="{99789A6C-C396-DE4E-AB81-4C77E5A43E5C}" presName="sibTrans" presStyleCnt="0"/>
      <dgm:spPr/>
    </dgm:pt>
    <dgm:pt modelId="{668881D3-3B6E-4F95-AF1F-B1B0F4292790}" type="pres">
      <dgm:prSet presAssocID="{B2A30276-43EF-6B4D-A728-B8D85F011B0D}" presName="node" presStyleLbl="node1" presStyleIdx="4" presStyleCnt="5">
        <dgm:presLayoutVars>
          <dgm:bulletEnabled val="1"/>
        </dgm:presLayoutVars>
      </dgm:prSet>
      <dgm:spPr/>
    </dgm:pt>
  </dgm:ptLst>
  <dgm:cxnLst>
    <dgm:cxn modelId="{AC10FF06-39D6-4885-9A00-B922958185A9}" type="presOf" srcId="{57FF6E34-CE2A-0842-B28C-AB785368E025}" destId="{BE818D3B-8225-4DCC-9B96-18E61611882C}" srcOrd="0" destOrd="0" presId="urn:microsoft.com/office/officeart/2005/8/layout/hList6"/>
    <dgm:cxn modelId="{97B7EB18-E699-6C4F-833A-1467FFFE15BD}" srcId="{57FF6E34-CE2A-0842-B28C-AB785368E025}" destId="{24866F1A-3101-F445-B6C8-33699DD6BBE9}" srcOrd="1" destOrd="0" parTransId="{C49140A9-42E4-0846-9BB8-029442845375}" sibTransId="{3E5921C4-8BE7-0C44-84ED-F9EB17938EF0}"/>
    <dgm:cxn modelId="{E122F867-CD9C-1F45-8ABE-C5A46343A194}" srcId="{57FF6E34-CE2A-0842-B28C-AB785368E025}" destId="{C7DD1196-4F6C-8643-9A66-B548837779C8}" srcOrd="0" destOrd="0" parTransId="{EA37B019-1ABA-904E-A543-8B38435B62A8}" sibTransId="{B28AF206-1610-A249-8DFA-6FD68F67EF55}"/>
    <dgm:cxn modelId="{20C9B16E-611D-0540-9687-026A0BF708FB}" srcId="{57FF6E34-CE2A-0842-B28C-AB785368E025}" destId="{AD2D686F-D125-8743-A104-109F718C7F2B}" srcOrd="3" destOrd="0" parTransId="{3AD135AA-B08E-9B4B-9F10-750B58B02FD2}" sibTransId="{99789A6C-C396-DE4E-AB81-4C77E5A43E5C}"/>
    <dgm:cxn modelId="{EDC74583-87EE-4EE9-A6B8-DEFD64FAE31A}" type="presOf" srcId="{24866F1A-3101-F445-B6C8-33699DD6BBE9}" destId="{2E68C478-0400-4864-A8E5-564330A0C955}" srcOrd="0" destOrd="0" presId="urn:microsoft.com/office/officeart/2005/8/layout/hList6"/>
    <dgm:cxn modelId="{9342B089-C9A5-4D54-BDC5-1AC9094A3918}" type="presOf" srcId="{B2A30276-43EF-6B4D-A728-B8D85F011B0D}" destId="{668881D3-3B6E-4F95-AF1F-B1B0F4292790}" srcOrd="0" destOrd="0" presId="urn:microsoft.com/office/officeart/2005/8/layout/hList6"/>
    <dgm:cxn modelId="{BE1BC58F-CC11-46CF-85CF-DA4C3CDC08B8}" type="presOf" srcId="{AD2D686F-D125-8743-A104-109F718C7F2B}" destId="{F41498FD-C844-491F-94F2-6BDB21142D6E}" srcOrd="0" destOrd="0" presId="urn:microsoft.com/office/officeart/2005/8/layout/hList6"/>
    <dgm:cxn modelId="{277026A9-EC67-4360-A465-056C8C1BB940}" type="presOf" srcId="{21CA9971-3DF5-534E-ACB9-2A42F6714D3C}" destId="{349B6387-524A-4342-B135-C6A194F6C22B}" srcOrd="0" destOrd="0" presId="urn:microsoft.com/office/officeart/2005/8/layout/hList6"/>
    <dgm:cxn modelId="{8F190FC6-B8D0-714A-AD45-D29EC09587AB}" srcId="{57FF6E34-CE2A-0842-B28C-AB785368E025}" destId="{21CA9971-3DF5-534E-ACB9-2A42F6714D3C}" srcOrd="2" destOrd="0" parTransId="{D5066992-E776-2E4D-9CB9-47CBFF8671C4}" sibTransId="{E95C3724-C345-C042-8C55-100555842642}"/>
    <dgm:cxn modelId="{9D6CFBFD-FA44-1C4D-B4E3-87D638B41C92}" srcId="{57FF6E34-CE2A-0842-B28C-AB785368E025}" destId="{B2A30276-43EF-6B4D-A728-B8D85F011B0D}" srcOrd="4" destOrd="0" parTransId="{7F7C9E6B-B862-B242-9DD1-BE932A7523EB}" sibTransId="{F27761A3-7EE0-0D4F-AB53-0E2FA7595F58}"/>
    <dgm:cxn modelId="{70C030FE-24D5-4284-B7B3-9A25347E06B3}" type="presOf" srcId="{C7DD1196-4F6C-8643-9A66-B548837779C8}" destId="{4E94C779-5143-43EB-9336-7499BD85AEC3}" srcOrd="0" destOrd="0" presId="urn:microsoft.com/office/officeart/2005/8/layout/hList6"/>
    <dgm:cxn modelId="{30477CBB-6642-4236-B256-EABC74D5BC86}" type="presParOf" srcId="{BE818D3B-8225-4DCC-9B96-18E61611882C}" destId="{4E94C779-5143-43EB-9336-7499BD85AEC3}" srcOrd="0" destOrd="0" presId="urn:microsoft.com/office/officeart/2005/8/layout/hList6"/>
    <dgm:cxn modelId="{2473667F-E8D1-4D0D-ABED-CD39E0F93073}" type="presParOf" srcId="{BE818D3B-8225-4DCC-9B96-18E61611882C}" destId="{24B9E1C7-1A3A-4742-9A88-68BBA0D43AFE}" srcOrd="1" destOrd="0" presId="urn:microsoft.com/office/officeart/2005/8/layout/hList6"/>
    <dgm:cxn modelId="{42EA4136-810D-40E0-B8A7-9A37394942A3}" type="presParOf" srcId="{BE818D3B-8225-4DCC-9B96-18E61611882C}" destId="{2E68C478-0400-4864-A8E5-564330A0C955}" srcOrd="2" destOrd="0" presId="urn:microsoft.com/office/officeart/2005/8/layout/hList6"/>
    <dgm:cxn modelId="{E33623E6-C3D8-4121-ACAC-47AD4FADB42B}" type="presParOf" srcId="{BE818D3B-8225-4DCC-9B96-18E61611882C}" destId="{094F34E8-FF98-4745-99FF-531142A4EE86}" srcOrd="3" destOrd="0" presId="urn:microsoft.com/office/officeart/2005/8/layout/hList6"/>
    <dgm:cxn modelId="{13850AFA-D6B0-4926-991E-B6040D2754C2}" type="presParOf" srcId="{BE818D3B-8225-4DCC-9B96-18E61611882C}" destId="{349B6387-524A-4342-B135-C6A194F6C22B}" srcOrd="4" destOrd="0" presId="urn:microsoft.com/office/officeart/2005/8/layout/hList6"/>
    <dgm:cxn modelId="{DA3957D7-84F7-4058-8A20-A6F7B52A4442}" type="presParOf" srcId="{BE818D3B-8225-4DCC-9B96-18E61611882C}" destId="{73CFE5B1-9082-4F54-8BD4-2EF6FEB10D5D}" srcOrd="5" destOrd="0" presId="urn:microsoft.com/office/officeart/2005/8/layout/hList6"/>
    <dgm:cxn modelId="{15BB1E7B-9706-44DE-8B50-A7B13B06BB3F}" type="presParOf" srcId="{BE818D3B-8225-4DCC-9B96-18E61611882C}" destId="{F41498FD-C844-491F-94F2-6BDB21142D6E}" srcOrd="6" destOrd="0" presId="urn:microsoft.com/office/officeart/2005/8/layout/hList6"/>
    <dgm:cxn modelId="{D4933388-2EF9-40BF-9C01-FE4D1A53CFED}" type="presParOf" srcId="{BE818D3B-8225-4DCC-9B96-18E61611882C}" destId="{A8A11FD4-377C-484E-9654-56AEDFEF3320}" srcOrd="7" destOrd="0" presId="urn:microsoft.com/office/officeart/2005/8/layout/hList6"/>
    <dgm:cxn modelId="{30D0F124-79F3-4A14-87F1-3B1A1540E763}" type="presParOf" srcId="{BE818D3B-8225-4DCC-9B96-18E61611882C}" destId="{668881D3-3B6E-4F95-AF1F-B1B0F4292790}"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6EDB5E-F668-2648-9D46-CE0DAC4FB4DA}" type="doc">
      <dgm:prSet loTypeId="urn:microsoft.com/office/officeart/2005/8/layout/hProcess9" loCatId="" qsTypeId="urn:microsoft.com/office/officeart/2005/8/quickstyle/simple1" qsCatId="simple" csTypeId="urn:microsoft.com/office/officeart/2005/8/colors/colorful5" csCatId="colorful" phldr="1"/>
      <dgm:spPr/>
    </dgm:pt>
    <dgm:pt modelId="{F5113456-B638-F140-BABF-EA9A3CDD7A64}">
      <dgm:prSet phldrT="[Text]" custT="1"/>
      <dgm:spPr>
        <a:solidFill>
          <a:srgbClr val="458DCF"/>
        </a:solidFill>
      </dgm:spPr>
      <dgm:t>
        <a:bodyPr/>
        <a:lstStyle/>
        <a:p>
          <a:pPr>
            <a:lnSpc>
              <a:spcPct val="114000"/>
            </a:lnSpc>
            <a:spcBef>
              <a:spcPts val="600"/>
            </a:spcBef>
            <a:spcAft>
              <a:spcPts val="600"/>
            </a:spcAft>
          </a:pPr>
          <a:r>
            <a:rPr lang="en-US" sz="2000" dirty="0"/>
            <a:t>Hazard identification</a:t>
          </a:r>
        </a:p>
      </dgm:t>
    </dgm:pt>
    <dgm:pt modelId="{69DE87C2-D494-BA4B-8DA3-14A29D448DA3}" type="parTrans" cxnId="{280ECCAD-C195-DC43-9945-D5992BC8A35E}">
      <dgm:prSet/>
      <dgm:spPr/>
      <dgm:t>
        <a:bodyPr/>
        <a:lstStyle/>
        <a:p>
          <a:pPr>
            <a:lnSpc>
              <a:spcPct val="114000"/>
            </a:lnSpc>
            <a:spcBef>
              <a:spcPts val="600"/>
            </a:spcBef>
            <a:spcAft>
              <a:spcPts val="600"/>
            </a:spcAft>
          </a:pPr>
          <a:endParaRPr lang="en-US" sz="2000"/>
        </a:p>
      </dgm:t>
    </dgm:pt>
    <dgm:pt modelId="{F52E8CDE-B068-E342-ACF8-9D6DBA1D33BC}" type="sibTrans" cxnId="{280ECCAD-C195-DC43-9945-D5992BC8A35E}">
      <dgm:prSet/>
      <dgm:spPr/>
      <dgm:t>
        <a:bodyPr/>
        <a:lstStyle/>
        <a:p>
          <a:pPr>
            <a:lnSpc>
              <a:spcPct val="114000"/>
            </a:lnSpc>
            <a:spcBef>
              <a:spcPts val="600"/>
            </a:spcBef>
            <a:spcAft>
              <a:spcPts val="600"/>
            </a:spcAft>
          </a:pPr>
          <a:endParaRPr lang="en-US" sz="2000"/>
        </a:p>
      </dgm:t>
    </dgm:pt>
    <dgm:pt modelId="{57CA3F47-F3A8-DD4E-96BC-86C66F1FBF3D}">
      <dgm:prSet phldrT="[Text]" custT="1"/>
      <dgm:spPr>
        <a:solidFill>
          <a:srgbClr val="3CBE99"/>
        </a:solidFill>
      </dgm:spPr>
      <dgm:t>
        <a:bodyPr/>
        <a:lstStyle/>
        <a:p>
          <a:pPr>
            <a:lnSpc>
              <a:spcPct val="114000"/>
            </a:lnSpc>
            <a:spcBef>
              <a:spcPts val="600"/>
            </a:spcBef>
            <a:spcAft>
              <a:spcPts val="600"/>
            </a:spcAft>
          </a:pPr>
          <a:r>
            <a:rPr lang="en-US" sz="2000" dirty="0"/>
            <a:t>Risk assessment</a:t>
          </a:r>
        </a:p>
      </dgm:t>
    </dgm:pt>
    <dgm:pt modelId="{955D2330-26E5-0644-B95F-69BD5F4D0E70}" type="parTrans" cxnId="{BE5D0AA2-0D56-044F-A35D-1C8E3FD51B25}">
      <dgm:prSet/>
      <dgm:spPr/>
      <dgm:t>
        <a:bodyPr/>
        <a:lstStyle/>
        <a:p>
          <a:pPr>
            <a:lnSpc>
              <a:spcPct val="114000"/>
            </a:lnSpc>
            <a:spcBef>
              <a:spcPts val="600"/>
            </a:spcBef>
            <a:spcAft>
              <a:spcPts val="600"/>
            </a:spcAft>
          </a:pPr>
          <a:endParaRPr lang="en-US" sz="2000"/>
        </a:p>
      </dgm:t>
    </dgm:pt>
    <dgm:pt modelId="{EAE3FEF7-1BCB-E242-A808-A065183B07B2}" type="sibTrans" cxnId="{BE5D0AA2-0D56-044F-A35D-1C8E3FD51B25}">
      <dgm:prSet/>
      <dgm:spPr/>
      <dgm:t>
        <a:bodyPr/>
        <a:lstStyle/>
        <a:p>
          <a:pPr>
            <a:lnSpc>
              <a:spcPct val="114000"/>
            </a:lnSpc>
            <a:spcBef>
              <a:spcPts val="600"/>
            </a:spcBef>
            <a:spcAft>
              <a:spcPts val="600"/>
            </a:spcAft>
          </a:pPr>
          <a:endParaRPr lang="en-US" sz="2000"/>
        </a:p>
      </dgm:t>
    </dgm:pt>
    <dgm:pt modelId="{B73EAE3C-C2F4-1243-BA59-6B53756CC0C0}">
      <dgm:prSet phldrT="[Text]" custT="1"/>
      <dgm:spPr/>
      <dgm:t>
        <a:bodyPr/>
        <a:lstStyle/>
        <a:p>
          <a:pPr>
            <a:lnSpc>
              <a:spcPct val="114000"/>
            </a:lnSpc>
            <a:spcBef>
              <a:spcPts val="600"/>
            </a:spcBef>
            <a:spcAft>
              <a:spcPts val="600"/>
            </a:spcAft>
          </a:pPr>
          <a:r>
            <a:rPr lang="en-US" sz="2000" dirty="0"/>
            <a:t>Monitoring and review</a:t>
          </a:r>
        </a:p>
      </dgm:t>
    </dgm:pt>
    <dgm:pt modelId="{7AA0E73E-92F3-A04F-8829-336057FA6AF3}" type="parTrans" cxnId="{BCF4D5D7-A005-534A-8762-AF8CF24B1FE6}">
      <dgm:prSet/>
      <dgm:spPr/>
      <dgm:t>
        <a:bodyPr/>
        <a:lstStyle/>
        <a:p>
          <a:pPr>
            <a:lnSpc>
              <a:spcPct val="114000"/>
            </a:lnSpc>
            <a:spcBef>
              <a:spcPts val="600"/>
            </a:spcBef>
            <a:spcAft>
              <a:spcPts val="600"/>
            </a:spcAft>
          </a:pPr>
          <a:endParaRPr lang="en-US" sz="2000"/>
        </a:p>
      </dgm:t>
    </dgm:pt>
    <dgm:pt modelId="{0072C06D-D38C-F546-9B95-EB15783A9F22}" type="sibTrans" cxnId="{BCF4D5D7-A005-534A-8762-AF8CF24B1FE6}">
      <dgm:prSet/>
      <dgm:spPr/>
      <dgm:t>
        <a:bodyPr/>
        <a:lstStyle/>
        <a:p>
          <a:pPr>
            <a:lnSpc>
              <a:spcPct val="114000"/>
            </a:lnSpc>
            <a:spcBef>
              <a:spcPts val="600"/>
            </a:spcBef>
            <a:spcAft>
              <a:spcPts val="600"/>
            </a:spcAft>
          </a:pPr>
          <a:endParaRPr lang="en-US" sz="2000"/>
        </a:p>
      </dgm:t>
    </dgm:pt>
    <dgm:pt modelId="{43812693-BE2B-594F-A78D-E326A5B66468}">
      <dgm:prSet phldrT="[Text]" custT="1"/>
      <dgm:spPr/>
      <dgm:t>
        <a:bodyPr/>
        <a:lstStyle/>
        <a:p>
          <a:pPr>
            <a:lnSpc>
              <a:spcPct val="114000"/>
            </a:lnSpc>
            <a:spcBef>
              <a:spcPts val="600"/>
            </a:spcBef>
            <a:spcAft>
              <a:spcPts val="600"/>
            </a:spcAft>
          </a:pPr>
          <a:r>
            <a:rPr lang="en-US" sz="2000" dirty="0"/>
            <a:t>Risk control</a:t>
          </a:r>
        </a:p>
      </dgm:t>
    </dgm:pt>
    <dgm:pt modelId="{3142DF60-6867-5248-8029-FD70CC28A5C6}" type="parTrans" cxnId="{A44E32D5-F26E-9E45-8518-C37B3D8A53DA}">
      <dgm:prSet/>
      <dgm:spPr/>
      <dgm:t>
        <a:bodyPr/>
        <a:lstStyle/>
        <a:p>
          <a:pPr>
            <a:lnSpc>
              <a:spcPct val="114000"/>
            </a:lnSpc>
            <a:spcBef>
              <a:spcPts val="600"/>
            </a:spcBef>
            <a:spcAft>
              <a:spcPts val="600"/>
            </a:spcAft>
          </a:pPr>
          <a:endParaRPr lang="en-US" sz="2000"/>
        </a:p>
      </dgm:t>
    </dgm:pt>
    <dgm:pt modelId="{9F804DE1-F040-C54A-9F89-D8BEFD244B93}" type="sibTrans" cxnId="{A44E32D5-F26E-9E45-8518-C37B3D8A53DA}">
      <dgm:prSet/>
      <dgm:spPr/>
      <dgm:t>
        <a:bodyPr/>
        <a:lstStyle/>
        <a:p>
          <a:pPr>
            <a:lnSpc>
              <a:spcPct val="114000"/>
            </a:lnSpc>
            <a:spcBef>
              <a:spcPts val="600"/>
            </a:spcBef>
            <a:spcAft>
              <a:spcPts val="600"/>
            </a:spcAft>
          </a:pPr>
          <a:endParaRPr lang="en-US" sz="2000"/>
        </a:p>
      </dgm:t>
    </dgm:pt>
    <dgm:pt modelId="{03E33869-59A1-3245-BA05-BDBF72EACB90}" type="pres">
      <dgm:prSet presAssocID="{586EDB5E-F668-2648-9D46-CE0DAC4FB4DA}" presName="CompostProcess" presStyleCnt="0">
        <dgm:presLayoutVars>
          <dgm:dir/>
          <dgm:resizeHandles val="exact"/>
        </dgm:presLayoutVars>
      </dgm:prSet>
      <dgm:spPr/>
    </dgm:pt>
    <dgm:pt modelId="{AF69257C-CF15-2D4E-B448-5F74822CAC7B}" type="pres">
      <dgm:prSet presAssocID="{586EDB5E-F668-2648-9D46-CE0DAC4FB4DA}" presName="arrow" presStyleLbl="bgShp" presStyleIdx="0" presStyleCnt="1"/>
      <dgm:spPr/>
    </dgm:pt>
    <dgm:pt modelId="{CBE7FCC0-0B03-1344-8891-BF52FAF031CD}" type="pres">
      <dgm:prSet presAssocID="{586EDB5E-F668-2648-9D46-CE0DAC4FB4DA}" presName="linearProcess" presStyleCnt="0"/>
      <dgm:spPr/>
    </dgm:pt>
    <dgm:pt modelId="{DBDCE99B-6E4C-CC48-9662-346EE0C679DA}" type="pres">
      <dgm:prSet presAssocID="{F5113456-B638-F140-BABF-EA9A3CDD7A64}" presName="textNode" presStyleLbl="node1" presStyleIdx="0" presStyleCnt="4">
        <dgm:presLayoutVars>
          <dgm:bulletEnabled val="1"/>
        </dgm:presLayoutVars>
      </dgm:prSet>
      <dgm:spPr/>
    </dgm:pt>
    <dgm:pt modelId="{0EA541A0-2D52-1E43-BCD7-86C4967EDFC4}" type="pres">
      <dgm:prSet presAssocID="{F52E8CDE-B068-E342-ACF8-9D6DBA1D33BC}" presName="sibTrans" presStyleCnt="0"/>
      <dgm:spPr/>
    </dgm:pt>
    <dgm:pt modelId="{F59DCD5B-4ACA-A742-B7BD-E72F45B517D5}" type="pres">
      <dgm:prSet presAssocID="{57CA3F47-F3A8-DD4E-96BC-86C66F1FBF3D}" presName="textNode" presStyleLbl="node1" presStyleIdx="1" presStyleCnt="4">
        <dgm:presLayoutVars>
          <dgm:bulletEnabled val="1"/>
        </dgm:presLayoutVars>
      </dgm:prSet>
      <dgm:spPr/>
    </dgm:pt>
    <dgm:pt modelId="{A0DD4752-E768-D447-BCF4-9E03973A8C84}" type="pres">
      <dgm:prSet presAssocID="{EAE3FEF7-1BCB-E242-A808-A065183B07B2}" presName="sibTrans" presStyleCnt="0"/>
      <dgm:spPr/>
    </dgm:pt>
    <dgm:pt modelId="{36E74145-F168-FC4C-996B-F66345A99CDF}" type="pres">
      <dgm:prSet presAssocID="{43812693-BE2B-594F-A78D-E326A5B66468}" presName="textNode" presStyleLbl="node1" presStyleIdx="2" presStyleCnt="4">
        <dgm:presLayoutVars>
          <dgm:bulletEnabled val="1"/>
        </dgm:presLayoutVars>
      </dgm:prSet>
      <dgm:spPr/>
    </dgm:pt>
    <dgm:pt modelId="{A25B7730-13FC-0C4B-8473-53F056B0D2E7}" type="pres">
      <dgm:prSet presAssocID="{9F804DE1-F040-C54A-9F89-D8BEFD244B93}" presName="sibTrans" presStyleCnt="0"/>
      <dgm:spPr/>
    </dgm:pt>
    <dgm:pt modelId="{228FD3F3-C30C-4043-AB1C-5603F2ED3AB9}" type="pres">
      <dgm:prSet presAssocID="{B73EAE3C-C2F4-1243-BA59-6B53756CC0C0}" presName="textNode" presStyleLbl="node1" presStyleIdx="3" presStyleCnt="4">
        <dgm:presLayoutVars>
          <dgm:bulletEnabled val="1"/>
        </dgm:presLayoutVars>
      </dgm:prSet>
      <dgm:spPr/>
    </dgm:pt>
  </dgm:ptLst>
  <dgm:cxnLst>
    <dgm:cxn modelId="{964A0E42-C50F-8740-B541-DCFE49345785}" type="presOf" srcId="{43812693-BE2B-594F-A78D-E326A5B66468}" destId="{36E74145-F168-FC4C-996B-F66345A99CDF}" srcOrd="0" destOrd="0" presId="urn:microsoft.com/office/officeart/2005/8/layout/hProcess9"/>
    <dgm:cxn modelId="{7592FE48-B013-B94D-904D-9FC66E069678}" type="presOf" srcId="{586EDB5E-F668-2648-9D46-CE0DAC4FB4DA}" destId="{03E33869-59A1-3245-BA05-BDBF72EACB90}" srcOrd="0" destOrd="0" presId="urn:microsoft.com/office/officeart/2005/8/layout/hProcess9"/>
    <dgm:cxn modelId="{3FB6F597-78E3-9D4A-9B7C-48CECC8E3E4F}" type="presOf" srcId="{57CA3F47-F3A8-DD4E-96BC-86C66F1FBF3D}" destId="{F59DCD5B-4ACA-A742-B7BD-E72F45B517D5}" srcOrd="0" destOrd="0" presId="urn:microsoft.com/office/officeart/2005/8/layout/hProcess9"/>
    <dgm:cxn modelId="{BE5D0AA2-0D56-044F-A35D-1C8E3FD51B25}" srcId="{586EDB5E-F668-2648-9D46-CE0DAC4FB4DA}" destId="{57CA3F47-F3A8-DD4E-96BC-86C66F1FBF3D}" srcOrd="1" destOrd="0" parTransId="{955D2330-26E5-0644-B95F-69BD5F4D0E70}" sibTransId="{EAE3FEF7-1BCB-E242-A808-A065183B07B2}"/>
    <dgm:cxn modelId="{280ECCAD-C195-DC43-9945-D5992BC8A35E}" srcId="{586EDB5E-F668-2648-9D46-CE0DAC4FB4DA}" destId="{F5113456-B638-F140-BABF-EA9A3CDD7A64}" srcOrd="0" destOrd="0" parTransId="{69DE87C2-D494-BA4B-8DA3-14A29D448DA3}" sibTransId="{F52E8CDE-B068-E342-ACF8-9D6DBA1D33BC}"/>
    <dgm:cxn modelId="{ED5B97CA-3CEE-604F-ADB1-050501AC4EB1}" type="presOf" srcId="{F5113456-B638-F140-BABF-EA9A3CDD7A64}" destId="{DBDCE99B-6E4C-CC48-9662-346EE0C679DA}" srcOrd="0" destOrd="0" presId="urn:microsoft.com/office/officeart/2005/8/layout/hProcess9"/>
    <dgm:cxn modelId="{12C3A7D1-D2F1-814E-BBC0-0E712E12D9E0}" type="presOf" srcId="{B73EAE3C-C2F4-1243-BA59-6B53756CC0C0}" destId="{228FD3F3-C30C-4043-AB1C-5603F2ED3AB9}" srcOrd="0" destOrd="0" presId="urn:microsoft.com/office/officeart/2005/8/layout/hProcess9"/>
    <dgm:cxn modelId="{A44E32D5-F26E-9E45-8518-C37B3D8A53DA}" srcId="{586EDB5E-F668-2648-9D46-CE0DAC4FB4DA}" destId="{43812693-BE2B-594F-A78D-E326A5B66468}" srcOrd="2" destOrd="0" parTransId="{3142DF60-6867-5248-8029-FD70CC28A5C6}" sibTransId="{9F804DE1-F040-C54A-9F89-D8BEFD244B93}"/>
    <dgm:cxn modelId="{BCF4D5D7-A005-534A-8762-AF8CF24B1FE6}" srcId="{586EDB5E-F668-2648-9D46-CE0DAC4FB4DA}" destId="{B73EAE3C-C2F4-1243-BA59-6B53756CC0C0}" srcOrd="3" destOrd="0" parTransId="{7AA0E73E-92F3-A04F-8829-336057FA6AF3}" sibTransId="{0072C06D-D38C-F546-9B95-EB15783A9F22}"/>
    <dgm:cxn modelId="{0B9DBD67-87C8-A94D-B98F-315AEFD7D03F}" type="presParOf" srcId="{03E33869-59A1-3245-BA05-BDBF72EACB90}" destId="{AF69257C-CF15-2D4E-B448-5F74822CAC7B}" srcOrd="0" destOrd="0" presId="urn:microsoft.com/office/officeart/2005/8/layout/hProcess9"/>
    <dgm:cxn modelId="{00B21257-E8AA-BF44-8C64-1731A7DB8FF3}" type="presParOf" srcId="{03E33869-59A1-3245-BA05-BDBF72EACB90}" destId="{CBE7FCC0-0B03-1344-8891-BF52FAF031CD}" srcOrd="1" destOrd="0" presId="urn:microsoft.com/office/officeart/2005/8/layout/hProcess9"/>
    <dgm:cxn modelId="{FCC082D1-F03A-4044-8B36-3C2CC4432E32}" type="presParOf" srcId="{CBE7FCC0-0B03-1344-8891-BF52FAF031CD}" destId="{DBDCE99B-6E4C-CC48-9662-346EE0C679DA}" srcOrd="0" destOrd="0" presId="urn:microsoft.com/office/officeart/2005/8/layout/hProcess9"/>
    <dgm:cxn modelId="{E6CAF273-AA5E-C643-B3ED-CBA7F1428BAD}" type="presParOf" srcId="{CBE7FCC0-0B03-1344-8891-BF52FAF031CD}" destId="{0EA541A0-2D52-1E43-BCD7-86C4967EDFC4}" srcOrd="1" destOrd="0" presId="urn:microsoft.com/office/officeart/2005/8/layout/hProcess9"/>
    <dgm:cxn modelId="{16B7F4E5-6C17-F748-A4B7-3C58FA930C45}" type="presParOf" srcId="{CBE7FCC0-0B03-1344-8891-BF52FAF031CD}" destId="{F59DCD5B-4ACA-A742-B7BD-E72F45B517D5}" srcOrd="2" destOrd="0" presId="urn:microsoft.com/office/officeart/2005/8/layout/hProcess9"/>
    <dgm:cxn modelId="{5BB358D9-2501-1845-AABB-B60DEF8C68A0}" type="presParOf" srcId="{CBE7FCC0-0B03-1344-8891-BF52FAF031CD}" destId="{A0DD4752-E768-D447-BCF4-9E03973A8C84}" srcOrd="3" destOrd="0" presId="urn:microsoft.com/office/officeart/2005/8/layout/hProcess9"/>
    <dgm:cxn modelId="{F5EB8293-97DB-3642-8C49-2201557DBA93}" type="presParOf" srcId="{CBE7FCC0-0B03-1344-8891-BF52FAF031CD}" destId="{36E74145-F168-FC4C-996B-F66345A99CDF}" srcOrd="4" destOrd="0" presId="urn:microsoft.com/office/officeart/2005/8/layout/hProcess9"/>
    <dgm:cxn modelId="{DC3E1C8B-CC96-2D43-9588-918BCDA010B5}" type="presParOf" srcId="{CBE7FCC0-0B03-1344-8891-BF52FAF031CD}" destId="{A25B7730-13FC-0C4B-8473-53F056B0D2E7}" srcOrd="5" destOrd="0" presId="urn:microsoft.com/office/officeart/2005/8/layout/hProcess9"/>
    <dgm:cxn modelId="{B14D35CB-4594-C748-8DE9-C91338AEA22A}" type="presParOf" srcId="{CBE7FCC0-0B03-1344-8891-BF52FAF031CD}" destId="{228FD3F3-C30C-4043-AB1C-5603F2ED3AB9}"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513DAF-BA91-4AA2-9137-C82576EB134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99130EAB-F8E6-4497-98DD-4F7569078AB3}">
      <dgm:prSet phldrT="[Text]" custT="1"/>
      <dgm:spPr>
        <a:solidFill>
          <a:srgbClr val="458DCF"/>
        </a:solidFill>
      </dgm:spPr>
      <dgm:t>
        <a:bodyPr/>
        <a:lstStyle/>
        <a:p>
          <a:pPr>
            <a:lnSpc>
              <a:spcPct val="114000"/>
            </a:lnSpc>
            <a:spcBef>
              <a:spcPts val="600"/>
            </a:spcBef>
            <a:spcAft>
              <a:spcPts val="600"/>
            </a:spcAft>
          </a:pPr>
          <a:r>
            <a:rPr lang="en-AU" sz="2000" dirty="0"/>
            <a:t>Substances used by clients and other staff </a:t>
          </a:r>
        </a:p>
      </dgm:t>
    </dgm:pt>
    <dgm:pt modelId="{8FE76944-A4FB-435D-8047-69E44B2A204A}" type="parTrans" cxnId="{DE7BDF9B-C011-4B28-80DE-12DD080387E2}">
      <dgm:prSet/>
      <dgm:spPr/>
      <dgm:t>
        <a:bodyPr/>
        <a:lstStyle/>
        <a:p>
          <a:pPr>
            <a:lnSpc>
              <a:spcPct val="114000"/>
            </a:lnSpc>
            <a:spcBef>
              <a:spcPts val="600"/>
            </a:spcBef>
            <a:spcAft>
              <a:spcPts val="600"/>
            </a:spcAft>
          </a:pPr>
          <a:endParaRPr lang="en-AU" sz="2000"/>
        </a:p>
      </dgm:t>
    </dgm:pt>
    <dgm:pt modelId="{900D3400-0EEB-4B2C-83D5-4AA82D01C05F}" type="sibTrans" cxnId="{DE7BDF9B-C011-4B28-80DE-12DD080387E2}">
      <dgm:prSet/>
      <dgm:spPr/>
      <dgm:t>
        <a:bodyPr/>
        <a:lstStyle/>
        <a:p>
          <a:pPr>
            <a:lnSpc>
              <a:spcPct val="114000"/>
            </a:lnSpc>
            <a:spcBef>
              <a:spcPts val="600"/>
            </a:spcBef>
            <a:spcAft>
              <a:spcPts val="600"/>
            </a:spcAft>
          </a:pPr>
          <a:endParaRPr lang="en-AU" sz="2000"/>
        </a:p>
      </dgm:t>
    </dgm:pt>
    <dgm:pt modelId="{A40760A0-CB00-404B-BFFE-689DB3960E28}">
      <dgm:prSet phldrT="[Text]" custT="1"/>
      <dgm:spPr>
        <a:solidFill>
          <a:srgbClr val="3CBE99"/>
        </a:solidFill>
      </dgm:spPr>
      <dgm:t>
        <a:bodyPr/>
        <a:lstStyle/>
        <a:p>
          <a:pPr>
            <a:lnSpc>
              <a:spcPct val="114000"/>
            </a:lnSpc>
            <a:spcBef>
              <a:spcPts val="600"/>
            </a:spcBef>
            <a:spcAft>
              <a:spcPts val="600"/>
            </a:spcAft>
          </a:pPr>
          <a:r>
            <a:rPr lang="en-AU" sz="2000" dirty="0"/>
            <a:t>Equipment used by clients and other staff </a:t>
          </a:r>
        </a:p>
      </dgm:t>
    </dgm:pt>
    <dgm:pt modelId="{C52A0120-AEF9-49D7-B04C-D89C3DA854E5}" type="parTrans" cxnId="{E1009BA4-B3B9-4DA8-AC46-165A31517652}">
      <dgm:prSet/>
      <dgm:spPr/>
      <dgm:t>
        <a:bodyPr/>
        <a:lstStyle/>
        <a:p>
          <a:pPr>
            <a:lnSpc>
              <a:spcPct val="114000"/>
            </a:lnSpc>
            <a:spcBef>
              <a:spcPts val="600"/>
            </a:spcBef>
            <a:spcAft>
              <a:spcPts val="600"/>
            </a:spcAft>
          </a:pPr>
          <a:endParaRPr lang="en-AU" sz="2000"/>
        </a:p>
      </dgm:t>
    </dgm:pt>
    <dgm:pt modelId="{71A38941-764F-405B-BB02-5349ED715B47}" type="sibTrans" cxnId="{E1009BA4-B3B9-4DA8-AC46-165A31517652}">
      <dgm:prSet/>
      <dgm:spPr/>
      <dgm:t>
        <a:bodyPr/>
        <a:lstStyle/>
        <a:p>
          <a:pPr>
            <a:lnSpc>
              <a:spcPct val="114000"/>
            </a:lnSpc>
            <a:spcBef>
              <a:spcPts val="600"/>
            </a:spcBef>
            <a:spcAft>
              <a:spcPts val="600"/>
            </a:spcAft>
          </a:pPr>
          <a:endParaRPr lang="en-AU" sz="2000"/>
        </a:p>
      </dgm:t>
    </dgm:pt>
    <dgm:pt modelId="{56552A5A-BAB2-4985-8149-1D39769A4741}">
      <dgm:prSet phldrT="[Text]" custT="1"/>
      <dgm:spPr/>
      <dgm:t>
        <a:bodyPr/>
        <a:lstStyle/>
        <a:p>
          <a:pPr>
            <a:lnSpc>
              <a:spcPct val="114000"/>
            </a:lnSpc>
            <a:spcBef>
              <a:spcPts val="600"/>
            </a:spcBef>
            <a:spcAft>
              <a:spcPts val="600"/>
            </a:spcAft>
          </a:pPr>
          <a:r>
            <a:rPr lang="en-AU" sz="2000" dirty="0"/>
            <a:t>Moveable items used by clients and other staff </a:t>
          </a:r>
        </a:p>
      </dgm:t>
    </dgm:pt>
    <dgm:pt modelId="{1AC13800-9603-4261-918C-2FC7B649BFDE}" type="parTrans" cxnId="{832CF347-109B-4031-8E1E-B5E3D5C9B269}">
      <dgm:prSet/>
      <dgm:spPr/>
      <dgm:t>
        <a:bodyPr/>
        <a:lstStyle/>
        <a:p>
          <a:pPr>
            <a:lnSpc>
              <a:spcPct val="114000"/>
            </a:lnSpc>
            <a:spcBef>
              <a:spcPts val="600"/>
            </a:spcBef>
            <a:spcAft>
              <a:spcPts val="600"/>
            </a:spcAft>
          </a:pPr>
          <a:endParaRPr lang="en-AU" sz="2000"/>
        </a:p>
      </dgm:t>
    </dgm:pt>
    <dgm:pt modelId="{1A1A12F3-9E4C-46FE-B4A7-CC55739EEF60}" type="sibTrans" cxnId="{832CF347-109B-4031-8E1E-B5E3D5C9B269}">
      <dgm:prSet/>
      <dgm:spPr/>
      <dgm:t>
        <a:bodyPr/>
        <a:lstStyle/>
        <a:p>
          <a:pPr>
            <a:lnSpc>
              <a:spcPct val="114000"/>
            </a:lnSpc>
            <a:spcBef>
              <a:spcPts val="600"/>
            </a:spcBef>
            <a:spcAft>
              <a:spcPts val="600"/>
            </a:spcAft>
          </a:pPr>
          <a:endParaRPr lang="en-AU" sz="2000"/>
        </a:p>
      </dgm:t>
    </dgm:pt>
    <dgm:pt modelId="{648FC7C8-7705-45B2-8382-04183BB01B16}">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dirty="0"/>
            <a:t>Other people</a:t>
          </a:r>
        </a:p>
      </dgm:t>
    </dgm:pt>
    <dgm:pt modelId="{E6984D8A-C8CD-4398-B02D-3E003E11C6F5}" type="parTrans" cxnId="{80515186-F54E-49F5-A553-4F686303CA82}">
      <dgm:prSet/>
      <dgm:spPr/>
      <dgm:t>
        <a:bodyPr/>
        <a:lstStyle/>
        <a:p>
          <a:pPr>
            <a:lnSpc>
              <a:spcPct val="114000"/>
            </a:lnSpc>
            <a:spcBef>
              <a:spcPts val="600"/>
            </a:spcBef>
            <a:spcAft>
              <a:spcPts val="600"/>
            </a:spcAft>
          </a:pPr>
          <a:endParaRPr lang="en-AU" sz="2000"/>
        </a:p>
      </dgm:t>
    </dgm:pt>
    <dgm:pt modelId="{DF236B38-74D6-4383-BFA5-27A6094B02D7}" type="sibTrans" cxnId="{80515186-F54E-49F5-A553-4F686303CA82}">
      <dgm:prSet/>
      <dgm:spPr/>
      <dgm:t>
        <a:bodyPr/>
        <a:lstStyle/>
        <a:p>
          <a:pPr>
            <a:lnSpc>
              <a:spcPct val="114000"/>
            </a:lnSpc>
            <a:spcBef>
              <a:spcPts val="600"/>
            </a:spcBef>
            <a:spcAft>
              <a:spcPts val="600"/>
            </a:spcAft>
          </a:pPr>
          <a:endParaRPr lang="en-AU" sz="2000"/>
        </a:p>
      </dgm:t>
    </dgm:pt>
    <dgm:pt modelId="{BBFF9197-FA0E-43F8-869B-015487B4ADAE}" type="pres">
      <dgm:prSet presAssocID="{22513DAF-BA91-4AA2-9137-C82576EB1344}" presName="diagram" presStyleCnt="0">
        <dgm:presLayoutVars>
          <dgm:dir/>
          <dgm:resizeHandles val="exact"/>
        </dgm:presLayoutVars>
      </dgm:prSet>
      <dgm:spPr/>
    </dgm:pt>
    <dgm:pt modelId="{8C58204F-8812-43DA-BC61-74011660760C}" type="pres">
      <dgm:prSet presAssocID="{99130EAB-F8E6-4497-98DD-4F7569078AB3}" presName="node" presStyleLbl="node1" presStyleIdx="0" presStyleCnt="4">
        <dgm:presLayoutVars>
          <dgm:bulletEnabled val="1"/>
        </dgm:presLayoutVars>
      </dgm:prSet>
      <dgm:spPr/>
    </dgm:pt>
    <dgm:pt modelId="{8DE5C175-9748-4C82-A861-77CD18CDEB5D}" type="pres">
      <dgm:prSet presAssocID="{900D3400-0EEB-4B2C-83D5-4AA82D01C05F}" presName="sibTrans" presStyleCnt="0"/>
      <dgm:spPr/>
    </dgm:pt>
    <dgm:pt modelId="{E3A684FA-CC64-474E-AF1A-FC05E7D0BA9A}" type="pres">
      <dgm:prSet presAssocID="{A40760A0-CB00-404B-BFFE-689DB3960E28}" presName="node" presStyleLbl="node1" presStyleIdx="1" presStyleCnt="4">
        <dgm:presLayoutVars>
          <dgm:bulletEnabled val="1"/>
        </dgm:presLayoutVars>
      </dgm:prSet>
      <dgm:spPr/>
    </dgm:pt>
    <dgm:pt modelId="{EBE0D014-5E3A-45DF-8167-D964E06A35D1}" type="pres">
      <dgm:prSet presAssocID="{71A38941-764F-405B-BB02-5349ED715B47}" presName="sibTrans" presStyleCnt="0"/>
      <dgm:spPr/>
    </dgm:pt>
    <dgm:pt modelId="{2BD7D03D-9228-4FFF-B6EC-B3E31434CD0A}" type="pres">
      <dgm:prSet presAssocID="{56552A5A-BAB2-4985-8149-1D39769A4741}" presName="node" presStyleLbl="node1" presStyleIdx="2" presStyleCnt="4">
        <dgm:presLayoutVars>
          <dgm:bulletEnabled val="1"/>
        </dgm:presLayoutVars>
      </dgm:prSet>
      <dgm:spPr/>
    </dgm:pt>
    <dgm:pt modelId="{1F6CC0CF-6EAA-4A93-A901-358340BC3FB8}" type="pres">
      <dgm:prSet presAssocID="{1A1A12F3-9E4C-46FE-B4A7-CC55739EEF60}" presName="sibTrans" presStyleCnt="0"/>
      <dgm:spPr/>
    </dgm:pt>
    <dgm:pt modelId="{ED797CC4-11E9-44B7-A883-76976AC4F167}" type="pres">
      <dgm:prSet presAssocID="{648FC7C8-7705-45B2-8382-04183BB01B16}" presName="node" presStyleLbl="node1" presStyleIdx="3" presStyleCnt="4">
        <dgm:presLayoutVars>
          <dgm:bulletEnabled val="1"/>
        </dgm:presLayoutVars>
      </dgm:prSet>
      <dgm:spPr/>
    </dgm:pt>
  </dgm:ptLst>
  <dgm:cxnLst>
    <dgm:cxn modelId="{B92A7439-8C8D-45CB-B0A4-5F625DC15B9A}" type="presOf" srcId="{56552A5A-BAB2-4985-8149-1D39769A4741}" destId="{2BD7D03D-9228-4FFF-B6EC-B3E31434CD0A}" srcOrd="0" destOrd="0" presId="urn:microsoft.com/office/officeart/2005/8/layout/default"/>
    <dgm:cxn modelId="{832CF347-109B-4031-8E1E-B5E3D5C9B269}" srcId="{22513DAF-BA91-4AA2-9137-C82576EB1344}" destId="{56552A5A-BAB2-4985-8149-1D39769A4741}" srcOrd="2" destOrd="0" parTransId="{1AC13800-9603-4261-918C-2FC7B649BFDE}" sibTransId="{1A1A12F3-9E4C-46FE-B4A7-CC55739EEF60}"/>
    <dgm:cxn modelId="{AC0DBA6C-EFD8-4347-BC24-B4C28B8D21C4}" type="presOf" srcId="{A40760A0-CB00-404B-BFFE-689DB3960E28}" destId="{E3A684FA-CC64-474E-AF1A-FC05E7D0BA9A}" srcOrd="0" destOrd="0" presId="urn:microsoft.com/office/officeart/2005/8/layout/default"/>
    <dgm:cxn modelId="{4BB07D71-61FA-4E7E-BD80-EBD6EA2C876E}" type="presOf" srcId="{99130EAB-F8E6-4497-98DD-4F7569078AB3}" destId="{8C58204F-8812-43DA-BC61-74011660760C}" srcOrd="0" destOrd="0" presId="urn:microsoft.com/office/officeart/2005/8/layout/default"/>
    <dgm:cxn modelId="{80515186-F54E-49F5-A553-4F686303CA82}" srcId="{22513DAF-BA91-4AA2-9137-C82576EB1344}" destId="{648FC7C8-7705-45B2-8382-04183BB01B16}" srcOrd="3" destOrd="0" parTransId="{E6984D8A-C8CD-4398-B02D-3E003E11C6F5}" sibTransId="{DF236B38-74D6-4383-BFA5-27A6094B02D7}"/>
    <dgm:cxn modelId="{DE7BDF9B-C011-4B28-80DE-12DD080387E2}" srcId="{22513DAF-BA91-4AA2-9137-C82576EB1344}" destId="{99130EAB-F8E6-4497-98DD-4F7569078AB3}" srcOrd="0" destOrd="0" parTransId="{8FE76944-A4FB-435D-8047-69E44B2A204A}" sibTransId="{900D3400-0EEB-4B2C-83D5-4AA82D01C05F}"/>
    <dgm:cxn modelId="{E1009BA4-B3B9-4DA8-AC46-165A31517652}" srcId="{22513DAF-BA91-4AA2-9137-C82576EB1344}" destId="{A40760A0-CB00-404B-BFFE-689DB3960E28}" srcOrd="1" destOrd="0" parTransId="{C52A0120-AEF9-49D7-B04C-D89C3DA854E5}" sibTransId="{71A38941-764F-405B-BB02-5349ED715B47}"/>
    <dgm:cxn modelId="{B85E15A6-2B07-40BA-B232-6026BE907A12}" type="presOf" srcId="{648FC7C8-7705-45B2-8382-04183BB01B16}" destId="{ED797CC4-11E9-44B7-A883-76976AC4F167}" srcOrd="0" destOrd="0" presId="urn:microsoft.com/office/officeart/2005/8/layout/default"/>
    <dgm:cxn modelId="{5662C4C9-01AB-4A06-B43E-A3E0237A3553}" type="presOf" srcId="{22513DAF-BA91-4AA2-9137-C82576EB1344}" destId="{BBFF9197-FA0E-43F8-869B-015487B4ADAE}" srcOrd="0" destOrd="0" presId="urn:microsoft.com/office/officeart/2005/8/layout/default"/>
    <dgm:cxn modelId="{A5CD506A-EAA4-44E8-A6F8-02B3BD026925}" type="presParOf" srcId="{BBFF9197-FA0E-43F8-869B-015487B4ADAE}" destId="{8C58204F-8812-43DA-BC61-74011660760C}" srcOrd="0" destOrd="0" presId="urn:microsoft.com/office/officeart/2005/8/layout/default"/>
    <dgm:cxn modelId="{CDBD7316-5934-4E48-9D93-A22D325A079E}" type="presParOf" srcId="{BBFF9197-FA0E-43F8-869B-015487B4ADAE}" destId="{8DE5C175-9748-4C82-A861-77CD18CDEB5D}" srcOrd="1" destOrd="0" presId="urn:microsoft.com/office/officeart/2005/8/layout/default"/>
    <dgm:cxn modelId="{BE2178C3-16E8-4FBB-A460-BBD8E8E51832}" type="presParOf" srcId="{BBFF9197-FA0E-43F8-869B-015487B4ADAE}" destId="{E3A684FA-CC64-474E-AF1A-FC05E7D0BA9A}" srcOrd="2" destOrd="0" presId="urn:microsoft.com/office/officeart/2005/8/layout/default"/>
    <dgm:cxn modelId="{11250C50-3782-4D23-A575-A7E3030BF7E1}" type="presParOf" srcId="{BBFF9197-FA0E-43F8-869B-015487B4ADAE}" destId="{EBE0D014-5E3A-45DF-8167-D964E06A35D1}" srcOrd="3" destOrd="0" presId="urn:microsoft.com/office/officeart/2005/8/layout/default"/>
    <dgm:cxn modelId="{6DF7ED3D-88BA-467E-8ACA-83658B61CF13}" type="presParOf" srcId="{BBFF9197-FA0E-43F8-869B-015487B4ADAE}" destId="{2BD7D03D-9228-4FFF-B6EC-B3E31434CD0A}" srcOrd="4" destOrd="0" presId="urn:microsoft.com/office/officeart/2005/8/layout/default"/>
    <dgm:cxn modelId="{E5416E71-40F4-494A-8C86-119662F379C0}" type="presParOf" srcId="{BBFF9197-FA0E-43F8-869B-015487B4ADAE}" destId="{1F6CC0CF-6EAA-4A93-A901-358340BC3FB8}" srcOrd="5" destOrd="0" presId="urn:microsoft.com/office/officeart/2005/8/layout/default"/>
    <dgm:cxn modelId="{2D8DB43E-2761-4064-B763-4EDD039CBC86}" type="presParOf" srcId="{BBFF9197-FA0E-43F8-869B-015487B4ADAE}" destId="{ED797CC4-11E9-44B7-A883-76976AC4F16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60B4738-0891-2649-BB56-3D3481DB1EF4}" type="doc">
      <dgm:prSet loTypeId="urn:microsoft.com/office/officeart/2005/8/layout/pyramid3" loCatId="" qsTypeId="urn:microsoft.com/office/officeart/2005/8/quickstyle/simple1" qsCatId="simple" csTypeId="urn:microsoft.com/office/officeart/2005/8/colors/colorful5" csCatId="colorful" phldr="1"/>
      <dgm:spPr/>
    </dgm:pt>
    <dgm:pt modelId="{0F20ADB0-E53E-464F-8917-A0DA037DE701}">
      <dgm:prSet phldrT="[Text]" custT="1"/>
      <dgm:spPr/>
      <dgm:t>
        <a:bodyPr/>
        <a:lstStyle/>
        <a:p>
          <a:r>
            <a:rPr lang="en-US" sz="1800" b="1">
              <a:solidFill>
                <a:schemeClr val="bg1"/>
              </a:solidFill>
            </a:rPr>
            <a:t>Elimination</a:t>
          </a:r>
        </a:p>
      </dgm:t>
    </dgm:pt>
    <dgm:pt modelId="{1544A290-EBB2-104F-9B55-800D703358FB}" type="parTrans" cxnId="{19274FAC-4FD6-7E49-BF38-4B13F0B3B22C}">
      <dgm:prSet/>
      <dgm:spPr/>
      <dgm:t>
        <a:bodyPr/>
        <a:lstStyle/>
        <a:p>
          <a:endParaRPr lang="en-US">
            <a:solidFill>
              <a:schemeClr val="tx1">
                <a:lumMod val="75000"/>
                <a:lumOff val="25000"/>
              </a:schemeClr>
            </a:solidFill>
          </a:endParaRPr>
        </a:p>
      </dgm:t>
    </dgm:pt>
    <dgm:pt modelId="{423FFBF0-15DF-8D45-B24C-FFD337AD9608}" type="sibTrans" cxnId="{19274FAC-4FD6-7E49-BF38-4B13F0B3B22C}">
      <dgm:prSet/>
      <dgm:spPr/>
      <dgm:t>
        <a:bodyPr/>
        <a:lstStyle/>
        <a:p>
          <a:endParaRPr lang="en-US">
            <a:solidFill>
              <a:schemeClr val="tx1">
                <a:lumMod val="75000"/>
                <a:lumOff val="25000"/>
              </a:schemeClr>
            </a:solidFill>
          </a:endParaRPr>
        </a:p>
      </dgm:t>
    </dgm:pt>
    <dgm:pt modelId="{4E6FFA9C-980B-4C49-96AD-AC2E641F9319}">
      <dgm:prSet phldrT="[Text]" custT="1"/>
      <dgm:spPr/>
      <dgm:t>
        <a:bodyPr/>
        <a:lstStyle/>
        <a:p>
          <a:r>
            <a:rPr lang="en-US" sz="1800" b="1">
              <a:solidFill>
                <a:schemeClr val="bg1"/>
              </a:solidFill>
            </a:rPr>
            <a:t>Substitution</a:t>
          </a:r>
        </a:p>
      </dgm:t>
    </dgm:pt>
    <dgm:pt modelId="{46FD9707-88DD-7742-BBC0-CF67E83B8086}" type="parTrans" cxnId="{8268C808-E2F1-E84A-89D9-C86F27DD1665}">
      <dgm:prSet/>
      <dgm:spPr/>
      <dgm:t>
        <a:bodyPr/>
        <a:lstStyle/>
        <a:p>
          <a:endParaRPr lang="en-US">
            <a:solidFill>
              <a:schemeClr val="tx1">
                <a:lumMod val="75000"/>
                <a:lumOff val="25000"/>
              </a:schemeClr>
            </a:solidFill>
          </a:endParaRPr>
        </a:p>
      </dgm:t>
    </dgm:pt>
    <dgm:pt modelId="{CF24820C-AE10-CB45-A413-E145A309DBEA}" type="sibTrans" cxnId="{8268C808-E2F1-E84A-89D9-C86F27DD1665}">
      <dgm:prSet/>
      <dgm:spPr/>
      <dgm:t>
        <a:bodyPr/>
        <a:lstStyle/>
        <a:p>
          <a:endParaRPr lang="en-US">
            <a:solidFill>
              <a:schemeClr val="tx1">
                <a:lumMod val="75000"/>
                <a:lumOff val="25000"/>
              </a:schemeClr>
            </a:solidFill>
          </a:endParaRPr>
        </a:p>
      </dgm:t>
    </dgm:pt>
    <dgm:pt modelId="{FE02B066-8578-594A-A9DD-0BB8A2CD7E82}">
      <dgm:prSet phldrT="[Text]" custT="1"/>
      <dgm:spPr/>
      <dgm:t>
        <a:bodyPr/>
        <a:lstStyle/>
        <a:p>
          <a:r>
            <a:rPr lang="en-US" sz="1800" b="1">
              <a:solidFill>
                <a:schemeClr val="bg1"/>
              </a:solidFill>
            </a:rPr>
            <a:t>Engineering controls</a:t>
          </a:r>
        </a:p>
      </dgm:t>
    </dgm:pt>
    <dgm:pt modelId="{4B1CB460-E320-894F-AE2F-2341175E05CD}" type="parTrans" cxnId="{53522B65-FCD1-B543-9696-00A3C9D99A3E}">
      <dgm:prSet/>
      <dgm:spPr/>
      <dgm:t>
        <a:bodyPr/>
        <a:lstStyle/>
        <a:p>
          <a:endParaRPr lang="en-US">
            <a:solidFill>
              <a:schemeClr val="tx1">
                <a:lumMod val="75000"/>
                <a:lumOff val="25000"/>
              </a:schemeClr>
            </a:solidFill>
          </a:endParaRPr>
        </a:p>
      </dgm:t>
    </dgm:pt>
    <dgm:pt modelId="{3632CBE1-374E-1A41-BA15-1AC185269AB6}" type="sibTrans" cxnId="{53522B65-FCD1-B543-9696-00A3C9D99A3E}">
      <dgm:prSet/>
      <dgm:spPr/>
      <dgm:t>
        <a:bodyPr/>
        <a:lstStyle/>
        <a:p>
          <a:endParaRPr lang="en-US">
            <a:solidFill>
              <a:schemeClr val="tx1">
                <a:lumMod val="75000"/>
                <a:lumOff val="25000"/>
              </a:schemeClr>
            </a:solidFill>
          </a:endParaRPr>
        </a:p>
      </dgm:t>
    </dgm:pt>
    <dgm:pt modelId="{4059C987-1B58-EF43-9D88-5C40D6ABC07A}">
      <dgm:prSet phldrT="[Text]" custT="1"/>
      <dgm:spPr/>
      <dgm:t>
        <a:bodyPr/>
        <a:lstStyle/>
        <a:p>
          <a:r>
            <a:rPr lang="en-US" sz="1800" b="1">
              <a:solidFill>
                <a:schemeClr val="bg1"/>
              </a:solidFill>
            </a:rPr>
            <a:t>Administration controls</a:t>
          </a:r>
        </a:p>
      </dgm:t>
    </dgm:pt>
    <dgm:pt modelId="{86BA7AB3-87AF-D74E-9DE9-66F1F93DC7C3}" type="parTrans" cxnId="{887CD01B-EEB6-7649-B476-FF3F7F2C2C0A}">
      <dgm:prSet/>
      <dgm:spPr/>
      <dgm:t>
        <a:bodyPr/>
        <a:lstStyle/>
        <a:p>
          <a:endParaRPr lang="en-US">
            <a:solidFill>
              <a:schemeClr val="tx1">
                <a:lumMod val="75000"/>
                <a:lumOff val="25000"/>
              </a:schemeClr>
            </a:solidFill>
          </a:endParaRPr>
        </a:p>
      </dgm:t>
    </dgm:pt>
    <dgm:pt modelId="{F71200C1-6159-E842-953E-D84FA1FB59A1}" type="sibTrans" cxnId="{887CD01B-EEB6-7649-B476-FF3F7F2C2C0A}">
      <dgm:prSet/>
      <dgm:spPr/>
      <dgm:t>
        <a:bodyPr/>
        <a:lstStyle/>
        <a:p>
          <a:endParaRPr lang="en-US">
            <a:solidFill>
              <a:schemeClr val="tx1">
                <a:lumMod val="75000"/>
                <a:lumOff val="25000"/>
              </a:schemeClr>
            </a:solidFill>
          </a:endParaRPr>
        </a:p>
      </dgm:t>
    </dgm:pt>
    <dgm:pt modelId="{F1603B8D-4678-C34A-AE95-7711851FEABA}">
      <dgm:prSet phldrT="[Text]" custT="1"/>
      <dgm:spPr/>
      <dgm:t>
        <a:bodyPr anchor="ctr"/>
        <a:lstStyle/>
        <a:p>
          <a:pPr>
            <a:spcBef>
              <a:spcPts val="600"/>
            </a:spcBef>
            <a:spcAft>
              <a:spcPts val="600"/>
            </a:spcAft>
          </a:pPr>
          <a:r>
            <a:rPr lang="en-US" sz="1800">
              <a:solidFill>
                <a:schemeClr val="tx1">
                  <a:lumMod val="75000"/>
                  <a:lumOff val="25000"/>
                </a:schemeClr>
              </a:solidFill>
            </a:rPr>
            <a:t>Removing an existing hazard</a:t>
          </a:r>
        </a:p>
      </dgm:t>
    </dgm:pt>
    <dgm:pt modelId="{F79AC6F4-E835-7E4D-89E3-8E5108CA40A1}" type="parTrans" cxnId="{744F1804-5E6F-C34A-A1FB-533D91DCF4BF}">
      <dgm:prSet/>
      <dgm:spPr/>
      <dgm:t>
        <a:bodyPr/>
        <a:lstStyle/>
        <a:p>
          <a:endParaRPr lang="en-US">
            <a:solidFill>
              <a:schemeClr val="tx1">
                <a:lumMod val="75000"/>
                <a:lumOff val="25000"/>
              </a:schemeClr>
            </a:solidFill>
          </a:endParaRPr>
        </a:p>
      </dgm:t>
    </dgm:pt>
    <dgm:pt modelId="{D8FC1973-4842-284A-87EA-869814467C3B}" type="sibTrans" cxnId="{744F1804-5E6F-C34A-A1FB-533D91DCF4BF}">
      <dgm:prSet/>
      <dgm:spPr/>
      <dgm:t>
        <a:bodyPr/>
        <a:lstStyle/>
        <a:p>
          <a:endParaRPr lang="en-US">
            <a:solidFill>
              <a:schemeClr val="tx1">
                <a:lumMod val="75000"/>
                <a:lumOff val="25000"/>
              </a:schemeClr>
            </a:solidFill>
          </a:endParaRPr>
        </a:p>
      </dgm:t>
    </dgm:pt>
    <dgm:pt modelId="{B189FB9D-BE84-6F4A-9158-055363E677CD}">
      <dgm:prSet phldrT="[Text]" custT="1"/>
      <dgm:spPr/>
      <dgm:t>
        <a:bodyPr anchor="ctr"/>
        <a:lstStyle/>
        <a:p>
          <a:pPr>
            <a:spcBef>
              <a:spcPts val="600"/>
            </a:spcBef>
            <a:spcAft>
              <a:spcPts val="600"/>
            </a:spcAft>
          </a:pPr>
          <a:r>
            <a:rPr lang="en-US" sz="1800">
              <a:solidFill>
                <a:schemeClr val="tx1">
                  <a:lumMod val="75000"/>
                  <a:lumOff val="25000"/>
                </a:schemeClr>
              </a:solidFill>
            </a:rPr>
            <a:t> Replace the hazard with something safer</a:t>
          </a:r>
        </a:p>
      </dgm:t>
    </dgm:pt>
    <dgm:pt modelId="{30484EF6-62C8-A847-BA01-ED32D87D8191}" type="parTrans" cxnId="{120B2A03-29CC-4444-A6E2-7D489E1A6ADB}">
      <dgm:prSet/>
      <dgm:spPr/>
      <dgm:t>
        <a:bodyPr/>
        <a:lstStyle/>
        <a:p>
          <a:endParaRPr lang="en-US">
            <a:solidFill>
              <a:schemeClr val="tx1">
                <a:lumMod val="75000"/>
                <a:lumOff val="25000"/>
              </a:schemeClr>
            </a:solidFill>
          </a:endParaRPr>
        </a:p>
      </dgm:t>
    </dgm:pt>
    <dgm:pt modelId="{350134BB-DE15-C24D-8925-A4C5AC3663C8}" type="sibTrans" cxnId="{120B2A03-29CC-4444-A6E2-7D489E1A6ADB}">
      <dgm:prSet/>
      <dgm:spPr/>
      <dgm:t>
        <a:bodyPr/>
        <a:lstStyle/>
        <a:p>
          <a:endParaRPr lang="en-US">
            <a:solidFill>
              <a:schemeClr val="tx1">
                <a:lumMod val="75000"/>
                <a:lumOff val="25000"/>
              </a:schemeClr>
            </a:solidFill>
          </a:endParaRPr>
        </a:p>
      </dgm:t>
    </dgm:pt>
    <dgm:pt modelId="{9F8110F7-059B-F54E-9FAE-8A38E1A96A1E}">
      <dgm:prSet phldrT="[Text]" custT="1"/>
      <dgm:spPr/>
      <dgm:t>
        <a:bodyPr anchor="ctr"/>
        <a:lstStyle/>
        <a:p>
          <a:pPr algn="l">
            <a:spcBef>
              <a:spcPts val="600"/>
            </a:spcBef>
            <a:spcAft>
              <a:spcPts val="600"/>
            </a:spcAft>
          </a:pPr>
          <a:r>
            <a:rPr lang="en-US" sz="1800">
              <a:solidFill>
                <a:schemeClr val="tx1">
                  <a:lumMod val="75000"/>
                  <a:lumOff val="25000"/>
                </a:schemeClr>
              </a:solidFill>
            </a:rPr>
            <a:t> Use mechanical devices or processes to  </a:t>
          </a:r>
          <a:r>
            <a:rPr lang="en-US" sz="1800" err="1">
              <a:solidFill>
                <a:schemeClr val="tx1">
                  <a:lumMod val="75000"/>
                  <a:lumOff val="25000"/>
                </a:schemeClr>
              </a:solidFill>
            </a:rPr>
            <a:t>minimise</a:t>
          </a:r>
          <a:r>
            <a:rPr lang="en-US" sz="1800">
              <a:solidFill>
                <a:schemeClr val="tx1">
                  <a:lumMod val="75000"/>
                  <a:lumOff val="25000"/>
                </a:schemeClr>
              </a:solidFill>
            </a:rPr>
            <a:t> exposure to a hazard</a:t>
          </a:r>
        </a:p>
      </dgm:t>
    </dgm:pt>
    <dgm:pt modelId="{1F1E40DA-602A-FB42-A7A5-B8BEFBBF961E}" type="parTrans" cxnId="{C65F518A-9DC7-1D46-9490-782163C1CFBF}">
      <dgm:prSet/>
      <dgm:spPr/>
      <dgm:t>
        <a:bodyPr/>
        <a:lstStyle/>
        <a:p>
          <a:endParaRPr lang="en-US">
            <a:solidFill>
              <a:schemeClr val="tx1">
                <a:lumMod val="75000"/>
                <a:lumOff val="25000"/>
              </a:schemeClr>
            </a:solidFill>
          </a:endParaRPr>
        </a:p>
      </dgm:t>
    </dgm:pt>
    <dgm:pt modelId="{872A5CC9-7E97-5640-B17C-D89A1E129BDB}" type="sibTrans" cxnId="{C65F518A-9DC7-1D46-9490-782163C1CFBF}">
      <dgm:prSet/>
      <dgm:spPr/>
      <dgm:t>
        <a:bodyPr/>
        <a:lstStyle/>
        <a:p>
          <a:endParaRPr lang="en-US">
            <a:solidFill>
              <a:schemeClr val="tx1">
                <a:lumMod val="75000"/>
                <a:lumOff val="25000"/>
              </a:schemeClr>
            </a:solidFill>
          </a:endParaRPr>
        </a:p>
      </dgm:t>
    </dgm:pt>
    <dgm:pt modelId="{B32B9441-86D0-B64D-A0C0-53A6B53BAB1A}">
      <dgm:prSet phldrT="[Text]" custT="1"/>
      <dgm:spPr/>
      <dgm:t>
        <a:bodyPr anchor="ctr"/>
        <a:lstStyle/>
        <a:p>
          <a:pPr>
            <a:lnSpc>
              <a:spcPct val="90000"/>
            </a:lnSpc>
            <a:spcBef>
              <a:spcPts val="600"/>
            </a:spcBef>
            <a:spcAft>
              <a:spcPts val="600"/>
            </a:spcAft>
          </a:pPr>
          <a:r>
            <a:rPr lang="en-US" sz="1800">
              <a:solidFill>
                <a:schemeClr val="tx1">
                  <a:lumMod val="75000"/>
                  <a:lumOff val="25000"/>
                </a:schemeClr>
              </a:solidFill>
            </a:rPr>
            <a:t> Work methods or procedures that are designed to </a:t>
          </a:r>
          <a:r>
            <a:rPr lang="en-US" sz="1800" err="1">
              <a:solidFill>
                <a:schemeClr val="tx1">
                  <a:lumMod val="75000"/>
                  <a:lumOff val="25000"/>
                </a:schemeClr>
              </a:solidFill>
            </a:rPr>
            <a:t>minimise</a:t>
          </a:r>
          <a:r>
            <a:rPr lang="en-US" sz="1800">
              <a:solidFill>
                <a:schemeClr val="tx1">
                  <a:lumMod val="75000"/>
                  <a:lumOff val="25000"/>
                </a:schemeClr>
              </a:solidFill>
            </a:rPr>
            <a:t> exposure to a hazard</a:t>
          </a:r>
        </a:p>
      </dgm:t>
    </dgm:pt>
    <dgm:pt modelId="{1B3C8BC8-48DA-9440-A3D5-B7CDA4F2BD0F}" type="parTrans" cxnId="{206D873D-3C64-D545-B5E5-D1180FA3E00C}">
      <dgm:prSet/>
      <dgm:spPr/>
      <dgm:t>
        <a:bodyPr/>
        <a:lstStyle/>
        <a:p>
          <a:endParaRPr lang="en-US">
            <a:solidFill>
              <a:schemeClr val="tx1">
                <a:lumMod val="75000"/>
                <a:lumOff val="25000"/>
              </a:schemeClr>
            </a:solidFill>
          </a:endParaRPr>
        </a:p>
      </dgm:t>
    </dgm:pt>
    <dgm:pt modelId="{EE5F2F11-85A8-8840-8A10-5717195148FE}" type="sibTrans" cxnId="{206D873D-3C64-D545-B5E5-D1180FA3E00C}">
      <dgm:prSet/>
      <dgm:spPr/>
      <dgm:t>
        <a:bodyPr/>
        <a:lstStyle/>
        <a:p>
          <a:endParaRPr lang="en-US">
            <a:solidFill>
              <a:schemeClr val="tx1">
                <a:lumMod val="75000"/>
                <a:lumOff val="25000"/>
              </a:schemeClr>
            </a:solidFill>
          </a:endParaRPr>
        </a:p>
      </dgm:t>
    </dgm:pt>
    <dgm:pt modelId="{9A12D8AD-60D2-D34E-BDEC-7A28502734DD}">
      <dgm:prSet phldrT="[Text]" custT="1"/>
      <dgm:spPr/>
      <dgm:t>
        <a:bodyPr/>
        <a:lstStyle/>
        <a:p>
          <a:r>
            <a:rPr lang="en-US" sz="1800" b="1">
              <a:solidFill>
                <a:schemeClr val="bg1"/>
              </a:solidFill>
            </a:rPr>
            <a:t>PPE</a:t>
          </a:r>
        </a:p>
      </dgm:t>
    </dgm:pt>
    <dgm:pt modelId="{167389BD-7573-2F40-92AB-C9557444E7E0}" type="parTrans" cxnId="{0FCA37E8-4D07-4E41-9DF8-736DD193F4DB}">
      <dgm:prSet/>
      <dgm:spPr/>
      <dgm:t>
        <a:bodyPr/>
        <a:lstStyle/>
        <a:p>
          <a:endParaRPr lang="en-US">
            <a:solidFill>
              <a:schemeClr val="tx1">
                <a:lumMod val="75000"/>
                <a:lumOff val="25000"/>
              </a:schemeClr>
            </a:solidFill>
          </a:endParaRPr>
        </a:p>
      </dgm:t>
    </dgm:pt>
    <dgm:pt modelId="{05A65C86-E0B2-014C-A89C-2BE6ECB86AA6}" type="sibTrans" cxnId="{0FCA37E8-4D07-4E41-9DF8-736DD193F4DB}">
      <dgm:prSet/>
      <dgm:spPr/>
      <dgm:t>
        <a:bodyPr/>
        <a:lstStyle/>
        <a:p>
          <a:endParaRPr lang="en-US">
            <a:solidFill>
              <a:schemeClr val="tx1">
                <a:lumMod val="75000"/>
                <a:lumOff val="25000"/>
              </a:schemeClr>
            </a:solidFill>
          </a:endParaRPr>
        </a:p>
      </dgm:t>
    </dgm:pt>
    <dgm:pt modelId="{05355177-6335-6748-800C-DA8BB9BEC0D6}">
      <dgm:prSet phldrT="[Text]" custT="1"/>
      <dgm:spPr/>
      <dgm:t>
        <a:bodyPr anchor="ctr"/>
        <a:lstStyle/>
        <a:p>
          <a:pPr>
            <a:spcBef>
              <a:spcPts val="600"/>
            </a:spcBef>
            <a:spcAft>
              <a:spcPts val="600"/>
            </a:spcAft>
          </a:pPr>
          <a:r>
            <a:rPr lang="en-US" sz="1800">
              <a:solidFill>
                <a:schemeClr val="tx1">
                  <a:lumMod val="75000"/>
                  <a:lumOff val="25000"/>
                </a:schemeClr>
              </a:solidFill>
            </a:rPr>
            <a:t> Protect the person with the use of suitable Personal Protective Equipment</a:t>
          </a:r>
        </a:p>
      </dgm:t>
    </dgm:pt>
    <dgm:pt modelId="{D4DC7910-1FD1-F14D-B27A-958DC43568AE}" type="parTrans" cxnId="{523CEAD6-A1A9-9D4F-9221-AAD648F4C0D2}">
      <dgm:prSet/>
      <dgm:spPr/>
      <dgm:t>
        <a:bodyPr/>
        <a:lstStyle/>
        <a:p>
          <a:endParaRPr lang="en-US">
            <a:solidFill>
              <a:schemeClr val="tx1">
                <a:lumMod val="75000"/>
                <a:lumOff val="25000"/>
              </a:schemeClr>
            </a:solidFill>
          </a:endParaRPr>
        </a:p>
      </dgm:t>
    </dgm:pt>
    <dgm:pt modelId="{476BE5F0-3D54-1044-A152-4CA1CC64FE90}" type="sibTrans" cxnId="{523CEAD6-A1A9-9D4F-9221-AAD648F4C0D2}">
      <dgm:prSet/>
      <dgm:spPr/>
      <dgm:t>
        <a:bodyPr/>
        <a:lstStyle/>
        <a:p>
          <a:endParaRPr lang="en-US">
            <a:solidFill>
              <a:schemeClr val="tx1">
                <a:lumMod val="75000"/>
                <a:lumOff val="25000"/>
              </a:schemeClr>
            </a:solidFill>
          </a:endParaRPr>
        </a:p>
      </dgm:t>
    </dgm:pt>
    <dgm:pt modelId="{7E673D7F-4FD8-445F-A31B-F35100C38765}">
      <dgm:prSet phldrT="[Text]" custT="1"/>
      <dgm:spPr/>
      <dgm:t>
        <a:bodyPr/>
        <a:lstStyle/>
        <a:p>
          <a:r>
            <a:rPr lang="en-US" sz="1800" b="1">
              <a:solidFill>
                <a:schemeClr val="bg1"/>
              </a:solidFill>
            </a:rPr>
            <a:t>Isolation</a:t>
          </a:r>
        </a:p>
      </dgm:t>
    </dgm:pt>
    <dgm:pt modelId="{99745E98-986F-46A8-9A5E-25F4B927B0DC}" type="parTrans" cxnId="{31AA6D89-0A25-43E3-9AEC-D207932B7E14}">
      <dgm:prSet/>
      <dgm:spPr/>
      <dgm:t>
        <a:bodyPr/>
        <a:lstStyle/>
        <a:p>
          <a:endParaRPr lang="en-US">
            <a:solidFill>
              <a:schemeClr val="tx1">
                <a:lumMod val="75000"/>
                <a:lumOff val="25000"/>
              </a:schemeClr>
            </a:solidFill>
          </a:endParaRPr>
        </a:p>
      </dgm:t>
    </dgm:pt>
    <dgm:pt modelId="{06CAD99D-D2AB-46D7-85FA-9FD179CD1ED7}" type="sibTrans" cxnId="{31AA6D89-0A25-43E3-9AEC-D207932B7E14}">
      <dgm:prSet/>
      <dgm:spPr/>
      <dgm:t>
        <a:bodyPr/>
        <a:lstStyle/>
        <a:p>
          <a:endParaRPr lang="en-US">
            <a:solidFill>
              <a:schemeClr val="tx1">
                <a:lumMod val="75000"/>
                <a:lumOff val="25000"/>
              </a:schemeClr>
            </a:solidFill>
          </a:endParaRPr>
        </a:p>
      </dgm:t>
    </dgm:pt>
    <dgm:pt modelId="{7D1D3A87-20F5-4B43-9DDD-53B5EB1883D7}">
      <dgm:prSet phldrT="[Text]" custT="1"/>
      <dgm:spPr/>
      <dgm:t>
        <a:bodyPr anchor="ctr"/>
        <a:lstStyle/>
        <a:p>
          <a:pPr>
            <a:spcBef>
              <a:spcPts val="600"/>
            </a:spcBef>
            <a:spcAft>
              <a:spcPts val="600"/>
            </a:spcAft>
          </a:pPr>
          <a:r>
            <a:rPr lang="en-US" sz="1800" b="0">
              <a:solidFill>
                <a:schemeClr val="tx1">
                  <a:lumMod val="75000"/>
                  <a:lumOff val="25000"/>
                </a:schemeClr>
              </a:solidFill>
            </a:rPr>
            <a:t> Isolate the hazard from people</a:t>
          </a:r>
        </a:p>
      </dgm:t>
    </dgm:pt>
    <dgm:pt modelId="{FA7A0397-5F99-4BDF-B4AE-B35F1A58396A}" type="parTrans" cxnId="{C11B69F0-6760-40BA-A975-DF779F8E7F8C}">
      <dgm:prSet/>
      <dgm:spPr/>
      <dgm:t>
        <a:bodyPr/>
        <a:lstStyle/>
        <a:p>
          <a:endParaRPr lang="en-US">
            <a:solidFill>
              <a:schemeClr val="tx1">
                <a:lumMod val="75000"/>
                <a:lumOff val="25000"/>
              </a:schemeClr>
            </a:solidFill>
          </a:endParaRPr>
        </a:p>
      </dgm:t>
    </dgm:pt>
    <dgm:pt modelId="{323FEF6A-BC2A-46C8-992F-9FEDCB293062}" type="sibTrans" cxnId="{C11B69F0-6760-40BA-A975-DF779F8E7F8C}">
      <dgm:prSet/>
      <dgm:spPr/>
      <dgm:t>
        <a:bodyPr/>
        <a:lstStyle/>
        <a:p>
          <a:endParaRPr lang="en-US">
            <a:solidFill>
              <a:schemeClr val="tx1">
                <a:lumMod val="75000"/>
                <a:lumOff val="25000"/>
              </a:schemeClr>
            </a:solidFill>
          </a:endParaRPr>
        </a:p>
      </dgm:t>
    </dgm:pt>
    <dgm:pt modelId="{22EC8194-75B5-924B-92EB-0989A2BD8605}" type="pres">
      <dgm:prSet presAssocID="{760B4738-0891-2649-BB56-3D3481DB1EF4}" presName="Name0" presStyleCnt="0">
        <dgm:presLayoutVars>
          <dgm:dir/>
          <dgm:animLvl val="lvl"/>
          <dgm:resizeHandles val="exact"/>
        </dgm:presLayoutVars>
      </dgm:prSet>
      <dgm:spPr/>
    </dgm:pt>
    <dgm:pt modelId="{33DF9277-BE4B-6C4C-B531-39B4208650A3}" type="pres">
      <dgm:prSet presAssocID="{0F20ADB0-E53E-464F-8917-A0DA037DE701}" presName="Name8" presStyleCnt="0"/>
      <dgm:spPr/>
    </dgm:pt>
    <dgm:pt modelId="{9437C8F7-B9C9-48DC-BA63-A1C674F79FB1}" type="pres">
      <dgm:prSet presAssocID="{0F20ADB0-E53E-464F-8917-A0DA037DE701}" presName="acctBkgd" presStyleLbl="alignAcc1" presStyleIdx="0" presStyleCnt="6"/>
      <dgm:spPr/>
    </dgm:pt>
    <dgm:pt modelId="{80CEC2D0-9CE1-46C9-950B-C20A331D628A}" type="pres">
      <dgm:prSet presAssocID="{0F20ADB0-E53E-464F-8917-A0DA037DE701}" presName="acctTx" presStyleLbl="alignAcc1" presStyleIdx="0" presStyleCnt="6">
        <dgm:presLayoutVars>
          <dgm:bulletEnabled val="1"/>
        </dgm:presLayoutVars>
      </dgm:prSet>
      <dgm:spPr/>
    </dgm:pt>
    <dgm:pt modelId="{30E31C02-358A-0748-A344-158EC19B14DB}" type="pres">
      <dgm:prSet presAssocID="{0F20ADB0-E53E-464F-8917-A0DA037DE701}" presName="level" presStyleLbl="node1" presStyleIdx="0" presStyleCnt="6">
        <dgm:presLayoutVars>
          <dgm:chMax val="1"/>
          <dgm:bulletEnabled val="1"/>
        </dgm:presLayoutVars>
      </dgm:prSet>
      <dgm:spPr/>
    </dgm:pt>
    <dgm:pt modelId="{36AF82FD-510D-1340-9DB5-463B0D84BF27}" type="pres">
      <dgm:prSet presAssocID="{0F20ADB0-E53E-464F-8917-A0DA037DE701}" presName="levelTx" presStyleLbl="revTx" presStyleIdx="0" presStyleCnt="0">
        <dgm:presLayoutVars>
          <dgm:chMax val="1"/>
          <dgm:bulletEnabled val="1"/>
        </dgm:presLayoutVars>
      </dgm:prSet>
      <dgm:spPr/>
    </dgm:pt>
    <dgm:pt modelId="{ED7D48ED-D4B0-494E-9A89-1AB9873ED311}" type="pres">
      <dgm:prSet presAssocID="{4E6FFA9C-980B-4C49-96AD-AC2E641F9319}" presName="Name8" presStyleCnt="0"/>
      <dgm:spPr/>
    </dgm:pt>
    <dgm:pt modelId="{11633365-5EB8-0149-A770-D039B31FB98A}" type="pres">
      <dgm:prSet presAssocID="{4E6FFA9C-980B-4C49-96AD-AC2E641F9319}" presName="acctBkgd" presStyleLbl="alignAcc1" presStyleIdx="1" presStyleCnt="6"/>
      <dgm:spPr/>
    </dgm:pt>
    <dgm:pt modelId="{A914921E-823A-F647-8247-00F56178C5A7}" type="pres">
      <dgm:prSet presAssocID="{4E6FFA9C-980B-4C49-96AD-AC2E641F9319}" presName="acctTx" presStyleLbl="alignAcc1" presStyleIdx="1" presStyleCnt="6">
        <dgm:presLayoutVars>
          <dgm:bulletEnabled val="1"/>
        </dgm:presLayoutVars>
      </dgm:prSet>
      <dgm:spPr/>
    </dgm:pt>
    <dgm:pt modelId="{F4CDFDF8-16CC-7745-8628-D0815B873768}" type="pres">
      <dgm:prSet presAssocID="{4E6FFA9C-980B-4C49-96AD-AC2E641F9319}" presName="level" presStyleLbl="node1" presStyleIdx="1" presStyleCnt="6">
        <dgm:presLayoutVars>
          <dgm:chMax val="1"/>
          <dgm:bulletEnabled val="1"/>
        </dgm:presLayoutVars>
      </dgm:prSet>
      <dgm:spPr/>
    </dgm:pt>
    <dgm:pt modelId="{C06F5E0C-4FAE-D046-979E-5FEC8A38D8A7}" type="pres">
      <dgm:prSet presAssocID="{4E6FFA9C-980B-4C49-96AD-AC2E641F9319}" presName="levelTx" presStyleLbl="revTx" presStyleIdx="0" presStyleCnt="0">
        <dgm:presLayoutVars>
          <dgm:chMax val="1"/>
          <dgm:bulletEnabled val="1"/>
        </dgm:presLayoutVars>
      </dgm:prSet>
      <dgm:spPr/>
    </dgm:pt>
    <dgm:pt modelId="{CE1FEFEF-1D72-4268-BD3F-7DA86A7AC42D}" type="pres">
      <dgm:prSet presAssocID="{7E673D7F-4FD8-445F-A31B-F35100C38765}" presName="Name8" presStyleCnt="0"/>
      <dgm:spPr/>
    </dgm:pt>
    <dgm:pt modelId="{E8B6FF59-5E9D-4AC4-8952-AA6123464389}" type="pres">
      <dgm:prSet presAssocID="{7E673D7F-4FD8-445F-A31B-F35100C38765}" presName="acctBkgd" presStyleLbl="alignAcc1" presStyleIdx="2" presStyleCnt="6"/>
      <dgm:spPr/>
    </dgm:pt>
    <dgm:pt modelId="{0594534F-F53B-4190-8EF9-131439840AD6}" type="pres">
      <dgm:prSet presAssocID="{7E673D7F-4FD8-445F-A31B-F35100C38765}" presName="acctTx" presStyleLbl="alignAcc1" presStyleIdx="2" presStyleCnt="6">
        <dgm:presLayoutVars>
          <dgm:bulletEnabled val="1"/>
        </dgm:presLayoutVars>
      </dgm:prSet>
      <dgm:spPr/>
    </dgm:pt>
    <dgm:pt modelId="{7700E783-9FE4-457A-9767-5F9E766D27E7}" type="pres">
      <dgm:prSet presAssocID="{7E673D7F-4FD8-445F-A31B-F35100C38765}" presName="level" presStyleLbl="node1" presStyleIdx="2" presStyleCnt="6">
        <dgm:presLayoutVars>
          <dgm:chMax val="1"/>
          <dgm:bulletEnabled val="1"/>
        </dgm:presLayoutVars>
      </dgm:prSet>
      <dgm:spPr/>
    </dgm:pt>
    <dgm:pt modelId="{8EDD6394-C3BA-4A89-8E90-D1D8E1E3AAD1}" type="pres">
      <dgm:prSet presAssocID="{7E673D7F-4FD8-445F-A31B-F35100C38765}" presName="levelTx" presStyleLbl="revTx" presStyleIdx="0" presStyleCnt="0">
        <dgm:presLayoutVars>
          <dgm:chMax val="1"/>
          <dgm:bulletEnabled val="1"/>
        </dgm:presLayoutVars>
      </dgm:prSet>
      <dgm:spPr/>
    </dgm:pt>
    <dgm:pt modelId="{465161BE-2700-A440-9F8C-7F1DF26E9ED3}" type="pres">
      <dgm:prSet presAssocID="{FE02B066-8578-594A-A9DD-0BB8A2CD7E82}" presName="Name8" presStyleCnt="0"/>
      <dgm:spPr/>
    </dgm:pt>
    <dgm:pt modelId="{16B48AF5-2FF6-384F-A8DE-5FF42EC14BB7}" type="pres">
      <dgm:prSet presAssocID="{FE02B066-8578-594A-A9DD-0BB8A2CD7E82}" presName="acctBkgd" presStyleLbl="alignAcc1" presStyleIdx="3" presStyleCnt="6"/>
      <dgm:spPr/>
    </dgm:pt>
    <dgm:pt modelId="{CE25330E-5B68-5948-ACC9-16B992BBAE19}" type="pres">
      <dgm:prSet presAssocID="{FE02B066-8578-594A-A9DD-0BB8A2CD7E82}" presName="acctTx" presStyleLbl="alignAcc1" presStyleIdx="3" presStyleCnt="6">
        <dgm:presLayoutVars>
          <dgm:bulletEnabled val="1"/>
        </dgm:presLayoutVars>
      </dgm:prSet>
      <dgm:spPr/>
    </dgm:pt>
    <dgm:pt modelId="{63FA502B-57C3-1F4B-9ED8-6EA65199416E}" type="pres">
      <dgm:prSet presAssocID="{FE02B066-8578-594A-A9DD-0BB8A2CD7E82}" presName="level" presStyleLbl="node1" presStyleIdx="3" presStyleCnt="6">
        <dgm:presLayoutVars>
          <dgm:chMax val="1"/>
          <dgm:bulletEnabled val="1"/>
        </dgm:presLayoutVars>
      </dgm:prSet>
      <dgm:spPr/>
    </dgm:pt>
    <dgm:pt modelId="{22372858-0EDE-6540-843D-6222CCA8545E}" type="pres">
      <dgm:prSet presAssocID="{FE02B066-8578-594A-A9DD-0BB8A2CD7E82}" presName="levelTx" presStyleLbl="revTx" presStyleIdx="0" presStyleCnt="0">
        <dgm:presLayoutVars>
          <dgm:chMax val="1"/>
          <dgm:bulletEnabled val="1"/>
        </dgm:presLayoutVars>
      </dgm:prSet>
      <dgm:spPr/>
    </dgm:pt>
    <dgm:pt modelId="{7E5352D1-9322-804F-B10A-D89EF6816BD1}" type="pres">
      <dgm:prSet presAssocID="{4059C987-1B58-EF43-9D88-5C40D6ABC07A}" presName="Name8" presStyleCnt="0"/>
      <dgm:spPr/>
    </dgm:pt>
    <dgm:pt modelId="{AD72105D-E3DB-F544-AD37-33A12A87A795}" type="pres">
      <dgm:prSet presAssocID="{4059C987-1B58-EF43-9D88-5C40D6ABC07A}" presName="acctBkgd" presStyleLbl="alignAcc1" presStyleIdx="4" presStyleCnt="6"/>
      <dgm:spPr/>
    </dgm:pt>
    <dgm:pt modelId="{272D59E4-10D4-E04F-B361-8A94A9211364}" type="pres">
      <dgm:prSet presAssocID="{4059C987-1B58-EF43-9D88-5C40D6ABC07A}" presName="acctTx" presStyleLbl="alignAcc1" presStyleIdx="4" presStyleCnt="6">
        <dgm:presLayoutVars>
          <dgm:bulletEnabled val="1"/>
        </dgm:presLayoutVars>
      </dgm:prSet>
      <dgm:spPr/>
    </dgm:pt>
    <dgm:pt modelId="{40323FD6-27AE-994D-AE3B-528E3B3EBBB4}" type="pres">
      <dgm:prSet presAssocID="{4059C987-1B58-EF43-9D88-5C40D6ABC07A}" presName="level" presStyleLbl="node1" presStyleIdx="4" presStyleCnt="6">
        <dgm:presLayoutVars>
          <dgm:chMax val="1"/>
          <dgm:bulletEnabled val="1"/>
        </dgm:presLayoutVars>
      </dgm:prSet>
      <dgm:spPr/>
    </dgm:pt>
    <dgm:pt modelId="{C8B2349D-0A5A-124C-87C2-DEA78FC0A758}" type="pres">
      <dgm:prSet presAssocID="{4059C987-1B58-EF43-9D88-5C40D6ABC07A}" presName="levelTx" presStyleLbl="revTx" presStyleIdx="0" presStyleCnt="0">
        <dgm:presLayoutVars>
          <dgm:chMax val="1"/>
          <dgm:bulletEnabled val="1"/>
        </dgm:presLayoutVars>
      </dgm:prSet>
      <dgm:spPr/>
    </dgm:pt>
    <dgm:pt modelId="{BEF5A001-25BC-9345-AB2A-2D47AAC6A46F}" type="pres">
      <dgm:prSet presAssocID="{9A12D8AD-60D2-D34E-BDEC-7A28502734DD}" presName="Name8" presStyleCnt="0"/>
      <dgm:spPr/>
    </dgm:pt>
    <dgm:pt modelId="{FF79B8C1-0BC3-2E47-9394-B13AEDB1FB03}" type="pres">
      <dgm:prSet presAssocID="{9A12D8AD-60D2-D34E-BDEC-7A28502734DD}" presName="acctBkgd" presStyleLbl="alignAcc1" presStyleIdx="5" presStyleCnt="6"/>
      <dgm:spPr/>
    </dgm:pt>
    <dgm:pt modelId="{995428F0-29D7-8246-ACAD-FF94C675ABE3}" type="pres">
      <dgm:prSet presAssocID="{9A12D8AD-60D2-D34E-BDEC-7A28502734DD}" presName="acctTx" presStyleLbl="alignAcc1" presStyleIdx="5" presStyleCnt="6">
        <dgm:presLayoutVars>
          <dgm:bulletEnabled val="1"/>
        </dgm:presLayoutVars>
      </dgm:prSet>
      <dgm:spPr/>
    </dgm:pt>
    <dgm:pt modelId="{F681663C-8EA2-6B4E-A085-533FB3D7AB6E}" type="pres">
      <dgm:prSet presAssocID="{9A12D8AD-60D2-D34E-BDEC-7A28502734DD}" presName="level" presStyleLbl="node1" presStyleIdx="5" presStyleCnt="6">
        <dgm:presLayoutVars>
          <dgm:chMax val="1"/>
          <dgm:bulletEnabled val="1"/>
        </dgm:presLayoutVars>
      </dgm:prSet>
      <dgm:spPr/>
    </dgm:pt>
    <dgm:pt modelId="{F2C3C8B9-D932-9544-B9B8-4400E980B2A2}" type="pres">
      <dgm:prSet presAssocID="{9A12D8AD-60D2-D34E-BDEC-7A28502734DD}" presName="levelTx" presStyleLbl="revTx" presStyleIdx="0" presStyleCnt="0">
        <dgm:presLayoutVars>
          <dgm:chMax val="1"/>
          <dgm:bulletEnabled val="1"/>
        </dgm:presLayoutVars>
      </dgm:prSet>
      <dgm:spPr/>
    </dgm:pt>
  </dgm:ptLst>
  <dgm:cxnLst>
    <dgm:cxn modelId="{120B2A03-29CC-4444-A6E2-7D489E1A6ADB}" srcId="{4E6FFA9C-980B-4C49-96AD-AC2E641F9319}" destId="{B189FB9D-BE84-6F4A-9158-055363E677CD}" srcOrd="0" destOrd="0" parTransId="{30484EF6-62C8-A847-BA01-ED32D87D8191}" sibTransId="{350134BB-DE15-C24D-8925-A4C5AC3663C8}"/>
    <dgm:cxn modelId="{744F1804-5E6F-C34A-A1FB-533D91DCF4BF}" srcId="{0F20ADB0-E53E-464F-8917-A0DA037DE701}" destId="{F1603B8D-4678-C34A-AE95-7711851FEABA}" srcOrd="0" destOrd="0" parTransId="{F79AC6F4-E835-7E4D-89E3-8E5108CA40A1}" sibTransId="{D8FC1973-4842-284A-87EA-869814467C3B}"/>
    <dgm:cxn modelId="{8268C808-E2F1-E84A-89D9-C86F27DD1665}" srcId="{760B4738-0891-2649-BB56-3D3481DB1EF4}" destId="{4E6FFA9C-980B-4C49-96AD-AC2E641F9319}" srcOrd="1" destOrd="0" parTransId="{46FD9707-88DD-7742-BBC0-CF67E83B8086}" sibTransId="{CF24820C-AE10-CB45-A413-E145A309DBEA}"/>
    <dgm:cxn modelId="{C349390C-7BD2-C845-B6D0-0609E46AC7B2}" type="presOf" srcId="{0F20ADB0-E53E-464F-8917-A0DA037DE701}" destId="{36AF82FD-510D-1340-9DB5-463B0D84BF27}" srcOrd="1" destOrd="0" presId="urn:microsoft.com/office/officeart/2005/8/layout/pyramid3"/>
    <dgm:cxn modelId="{287FFD0F-6C7E-974B-A853-66A9C49A486C}" type="presOf" srcId="{9F8110F7-059B-F54E-9FAE-8A38E1A96A1E}" destId="{CE25330E-5B68-5948-ACC9-16B992BBAE19}" srcOrd="1" destOrd="0" presId="urn:microsoft.com/office/officeart/2005/8/layout/pyramid3"/>
    <dgm:cxn modelId="{887CD01B-EEB6-7649-B476-FF3F7F2C2C0A}" srcId="{760B4738-0891-2649-BB56-3D3481DB1EF4}" destId="{4059C987-1B58-EF43-9D88-5C40D6ABC07A}" srcOrd="4" destOrd="0" parTransId="{86BA7AB3-87AF-D74E-9DE9-66F1F93DC7C3}" sibTransId="{F71200C1-6159-E842-953E-D84FA1FB59A1}"/>
    <dgm:cxn modelId="{A4F47B21-437B-9B46-92C0-91FF6AE56A89}" type="presOf" srcId="{FE02B066-8578-594A-A9DD-0BB8A2CD7E82}" destId="{22372858-0EDE-6540-843D-6222CCA8545E}" srcOrd="1" destOrd="0" presId="urn:microsoft.com/office/officeart/2005/8/layout/pyramid3"/>
    <dgm:cxn modelId="{53D7EC22-D3E5-2343-A2D8-1D23C5DF5471}" type="presOf" srcId="{4059C987-1B58-EF43-9D88-5C40D6ABC07A}" destId="{40323FD6-27AE-994D-AE3B-528E3B3EBBB4}" srcOrd="0" destOrd="0" presId="urn:microsoft.com/office/officeart/2005/8/layout/pyramid3"/>
    <dgm:cxn modelId="{4202992B-31C2-47DD-B95F-7794115A82ED}" type="presOf" srcId="{F1603B8D-4678-C34A-AE95-7711851FEABA}" destId="{9437C8F7-B9C9-48DC-BA63-A1C674F79FB1}" srcOrd="0" destOrd="0" presId="urn:microsoft.com/office/officeart/2005/8/layout/pyramid3"/>
    <dgm:cxn modelId="{1B1C632D-8270-C448-8463-CA6A742D7070}" type="presOf" srcId="{4E6FFA9C-980B-4C49-96AD-AC2E641F9319}" destId="{F4CDFDF8-16CC-7745-8628-D0815B873768}" srcOrd="0" destOrd="0" presId="urn:microsoft.com/office/officeart/2005/8/layout/pyramid3"/>
    <dgm:cxn modelId="{BFFDFE37-AF63-484C-9D90-964ED7DA6D5D}" type="presOf" srcId="{760B4738-0891-2649-BB56-3D3481DB1EF4}" destId="{22EC8194-75B5-924B-92EB-0989A2BD8605}" srcOrd="0" destOrd="0" presId="urn:microsoft.com/office/officeart/2005/8/layout/pyramid3"/>
    <dgm:cxn modelId="{0311C338-DE2E-1842-B408-4E477F52CD15}" type="presOf" srcId="{4059C987-1B58-EF43-9D88-5C40D6ABC07A}" destId="{C8B2349D-0A5A-124C-87C2-DEA78FC0A758}" srcOrd="1" destOrd="0" presId="urn:microsoft.com/office/officeart/2005/8/layout/pyramid3"/>
    <dgm:cxn modelId="{A9486F39-35A4-414A-B0E1-29AF1DEBEF38}" type="presOf" srcId="{9F8110F7-059B-F54E-9FAE-8A38E1A96A1E}" destId="{16B48AF5-2FF6-384F-A8DE-5FF42EC14BB7}" srcOrd="0" destOrd="0" presId="urn:microsoft.com/office/officeart/2005/8/layout/pyramid3"/>
    <dgm:cxn modelId="{206D873D-3C64-D545-B5E5-D1180FA3E00C}" srcId="{4059C987-1B58-EF43-9D88-5C40D6ABC07A}" destId="{B32B9441-86D0-B64D-A0C0-53A6B53BAB1A}" srcOrd="0" destOrd="0" parTransId="{1B3C8BC8-48DA-9440-A3D5-B7CDA4F2BD0F}" sibTransId="{EE5F2F11-85A8-8840-8A10-5717195148FE}"/>
    <dgm:cxn modelId="{53522B65-FCD1-B543-9696-00A3C9D99A3E}" srcId="{760B4738-0891-2649-BB56-3D3481DB1EF4}" destId="{FE02B066-8578-594A-A9DD-0BB8A2CD7E82}" srcOrd="3" destOrd="0" parTransId="{4B1CB460-E320-894F-AE2F-2341175E05CD}" sibTransId="{3632CBE1-374E-1A41-BA15-1AC185269AB6}"/>
    <dgm:cxn modelId="{B06FDF50-8132-4CCD-9DF2-1B27AD2045D2}" type="presOf" srcId="{7D1D3A87-20F5-4B43-9DDD-53B5EB1883D7}" destId="{E8B6FF59-5E9D-4AC4-8952-AA6123464389}" srcOrd="0" destOrd="0" presId="urn:microsoft.com/office/officeart/2005/8/layout/pyramid3"/>
    <dgm:cxn modelId="{E34EF373-4397-4F02-975D-4408C4634688}" type="presOf" srcId="{7E673D7F-4FD8-445F-A31B-F35100C38765}" destId="{8EDD6394-C3BA-4A89-8E90-D1D8E1E3AAD1}" srcOrd="1" destOrd="0" presId="urn:microsoft.com/office/officeart/2005/8/layout/pyramid3"/>
    <dgm:cxn modelId="{020E507A-5566-9B4C-84A2-8F893F93F8F4}" type="presOf" srcId="{05355177-6335-6748-800C-DA8BB9BEC0D6}" destId="{995428F0-29D7-8246-ACAD-FF94C675ABE3}" srcOrd="1" destOrd="0" presId="urn:microsoft.com/office/officeart/2005/8/layout/pyramid3"/>
    <dgm:cxn modelId="{F32CC182-F28D-6946-BE97-D71863748EEF}" type="presOf" srcId="{9A12D8AD-60D2-D34E-BDEC-7A28502734DD}" destId="{F681663C-8EA2-6B4E-A085-533FB3D7AB6E}" srcOrd="0" destOrd="0" presId="urn:microsoft.com/office/officeart/2005/8/layout/pyramid3"/>
    <dgm:cxn modelId="{6407E684-0A50-9B4D-9232-4BD279DF109F}" type="presOf" srcId="{B32B9441-86D0-B64D-A0C0-53A6B53BAB1A}" destId="{272D59E4-10D4-E04F-B361-8A94A9211364}" srcOrd="1" destOrd="0" presId="urn:microsoft.com/office/officeart/2005/8/layout/pyramid3"/>
    <dgm:cxn modelId="{26F5F484-FC7A-1A48-B990-F53BED8831BC}" type="presOf" srcId="{B189FB9D-BE84-6F4A-9158-055363E677CD}" destId="{A914921E-823A-F647-8247-00F56178C5A7}" srcOrd="1" destOrd="0" presId="urn:microsoft.com/office/officeart/2005/8/layout/pyramid3"/>
    <dgm:cxn modelId="{31AA6D89-0A25-43E3-9AEC-D207932B7E14}" srcId="{760B4738-0891-2649-BB56-3D3481DB1EF4}" destId="{7E673D7F-4FD8-445F-A31B-F35100C38765}" srcOrd="2" destOrd="0" parTransId="{99745E98-986F-46A8-9A5E-25F4B927B0DC}" sibTransId="{06CAD99D-D2AB-46D7-85FA-9FD179CD1ED7}"/>
    <dgm:cxn modelId="{C65F518A-9DC7-1D46-9490-782163C1CFBF}" srcId="{FE02B066-8578-594A-A9DD-0BB8A2CD7E82}" destId="{9F8110F7-059B-F54E-9FAE-8A38E1A96A1E}" srcOrd="0" destOrd="0" parTransId="{1F1E40DA-602A-FB42-A7A5-B8BEFBBF961E}" sibTransId="{872A5CC9-7E97-5640-B17C-D89A1E129BDB}"/>
    <dgm:cxn modelId="{20190D8C-CCB9-774C-8086-7A563A98B4DC}" type="presOf" srcId="{9A12D8AD-60D2-D34E-BDEC-7A28502734DD}" destId="{F2C3C8B9-D932-9544-B9B8-4400E980B2A2}" srcOrd="1" destOrd="0" presId="urn:microsoft.com/office/officeart/2005/8/layout/pyramid3"/>
    <dgm:cxn modelId="{D55F9E90-9096-0F41-B75C-93A0EBA8269A}" type="presOf" srcId="{B189FB9D-BE84-6F4A-9158-055363E677CD}" destId="{11633365-5EB8-0149-A770-D039B31FB98A}" srcOrd="0" destOrd="0" presId="urn:microsoft.com/office/officeart/2005/8/layout/pyramid3"/>
    <dgm:cxn modelId="{CE34B998-4632-7841-8AE7-F93D11AAEEF3}" type="presOf" srcId="{4E6FFA9C-980B-4C49-96AD-AC2E641F9319}" destId="{C06F5E0C-4FAE-D046-979E-5FEC8A38D8A7}" srcOrd="1" destOrd="0" presId="urn:microsoft.com/office/officeart/2005/8/layout/pyramid3"/>
    <dgm:cxn modelId="{0B4085A3-E5FB-43B9-BB3B-8770874795A0}" type="presOf" srcId="{F1603B8D-4678-C34A-AE95-7711851FEABA}" destId="{80CEC2D0-9CE1-46C9-950B-C20A331D628A}" srcOrd="1" destOrd="0" presId="urn:microsoft.com/office/officeart/2005/8/layout/pyramid3"/>
    <dgm:cxn modelId="{FC74B5A3-0B21-FB4C-8460-0E58473864AE}" type="presOf" srcId="{0F20ADB0-E53E-464F-8917-A0DA037DE701}" destId="{30E31C02-358A-0748-A344-158EC19B14DB}" srcOrd="0" destOrd="0" presId="urn:microsoft.com/office/officeart/2005/8/layout/pyramid3"/>
    <dgm:cxn modelId="{19274FAC-4FD6-7E49-BF38-4B13F0B3B22C}" srcId="{760B4738-0891-2649-BB56-3D3481DB1EF4}" destId="{0F20ADB0-E53E-464F-8917-A0DA037DE701}" srcOrd="0" destOrd="0" parTransId="{1544A290-EBB2-104F-9B55-800D703358FB}" sibTransId="{423FFBF0-15DF-8D45-B24C-FFD337AD9608}"/>
    <dgm:cxn modelId="{BBDA92BF-70AE-4C60-8F68-EDFF5508A820}" type="presOf" srcId="{7D1D3A87-20F5-4B43-9DDD-53B5EB1883D7}" destId="{0594534F-F53B-4190-8EF9-131439840AD6}" srcOrd="1" destOrd="0" presId="urn:microsoft.com/office/officeart/2005/8/layout/pyramid3"/>
    <dgm:cxn modelId="{F9E865C0-4F85-AE42-8792-14A24B931CE3}" type="presOf" srcId="{FE02B066-8578-594A-A9DD-0BB8A2CD7E82}" destId="{63FA502B-57C3-1F4B-9ED8-6EA65199416E}" srcOrd="0" destOrd="0" presId="urn:microsoft.com/office/officeart/2005/8/layout/pyramid3"/>
    <dgm:cxn modelId="{523CEAD6-A1A9-9D4F-9221-AAD648F4C0D2}" srcId="{9A12D8AD-60D2-D34E-BDEC-7A28502734DD}" destId="{05355177-6335-6748-800C-DA8BB9BEC0D6}" srcOrd="0" destOrd="0" parTransId="{D4DC7910-1FD1-F14D-B27A-958DC43568AE}" sibTransId="{476BE5F0-3D54-1044-A152-4CA1CC64FE90}"/>
    <dgm:cxn modelId="{0FCA37E8-4D07-4E41-9DF8-736DD193F4DB}" srcId="{760B4738-0891-2649-BB56-3D3481DB1EF4}" destId="{9A12D8AD-60D2-D34E-BDEC-7A28502734DD}" srcOrd="5" destOrd="0" parTransId="{167389BD-7573-2F40-92AB-C9557444E7E0}" sibTransId="{05A65C86-E0B2-014C-A89C-2BE6ECB86AA6}"/>
    <dgm:cxn modelId="{D43FE5E8-29CF-4F49-80B9-3D62744601DE}" type="presOf" srcId="{05355177-6335-6748-800C-DA8BB9BEC0D6}" destId="{FF79B8C1-0BC3-2E47-9394-B13AEDB1FB03}" srcOrd="0" destOrd="0" presId="urn:microsoft.com/office/officeart/2005/8/layout/pyramid3"/>
    <dgm:cxn modelId="{AE95DBEB-CD76-6A42-8441-84B2C7434B65}" type="presOf" srcId="{B32B9441-86D0-B64D-A0C0-53A6B53BAB1A}" destId="{AD72105D-E3DB-F544-AD37-33A12A87A795}" srcOrd="0" destOrd="0" presId="urn:microsoft.com/office/officeart/2005/8/layout/pyramid3"/>
    <dgm:cxn modelId="{C11B69F0-6760-40BA-A975-DF779F8E7F8C}" srcId="{7E673D7F-4FD8-445F-A31B-F35100C38765}" destId="{7D1D3A87-20F5-4B43-9DDD-53B5EB1883D7}" srcOrd="0" destOrd="0" parTransId="{FA7A0397-5F99-4BDF-B4AE-B35F1A58396A}" sibTransId="{323FEF6A-BC2A-46C8-992F-9FEDCB293062}"/>
    <dgm:cxn modelId="{CF4D0AF2-960E-40A8-B446-1ED3B83B9004}" type="presOf" srcId="{7E673D7F-4FD8-445F-A31B-F35100C38765}" destId="{7700E783-9FE4-457A-9767-5F9E766D27E7}" srcOrd="0" destOrd="0" presId="urn:microsoft.com/office/officeart/2005/8/layout/pyramid3"/>
    <dgm:cxn modelId="{B3ACCDC3-8F9B-9247-97E0-E50F3D3DED84}" type="presParOf" srcId="{22EC8194-75B5-924B-92EB-0989A2BD8605}" destId="{33DF9277-BE4B-6C4C-B531-39B4208650A3}" srcOrd="0" destOrd="0" presId="urn:microsoft.com/office/officeart/2005/8/layout/pyramid3"/>
    <dgm:cxn modelId="{A9C7BBF5-EEA7-4295-8169-012AA17F9837}" type="presParOf" srcId="{33DF9277-BE4B-6C4C-B531-39B4208650A3}" destId="{9437C8F7-B9C9-48DC-BA63-A1C674F79FB1}" srcOrd="0" destOrd="0" presId="urn:microsoft.com/office/officeart/2005/8/layout/pyramid3"/>
    <dgm:cxn modelId="{892AAB9A-E12F-468D-ADFE-A3F09EC9E480}" type="presParOf" srcId="{33DF9277-BE4B-6C4C-B531-39B4208650A3}" destId="{80CEC2D0-9CE1-46C9-950B-C20A331D628A}" srcOrd="1" destOrd="0" presId="urn:microsoft.com/office/officeart/2005/8/layout/pyramid3"/>
    <dgm:cxn modelId="{3AD5FF66-F94C-BB46-BADC-2AFF2C2C1B89}" type="presParOf" srcId="{33DF9277-BE4B-6C4C-B531-39B4208650A3}" destId="{30E31C02-358A-0748-A344-158EC19B14DB}" srcOrd="2" destOrd="0" presId="urn:microsoft.com/office/officeart/2005/8/layout/pyramid3"/>
    <dgm:cxn modelId="{29BCE41A-3664-4241-B5AB-DE23BBDBCAA5}" type="presParOf" srcId="{33DF9277-BE4B-6C4C-B531-39B4208650A3}" destId="{36AF82FD-510D-1340-9DB5-463B0D84BF27}" srcOrd="3" destOrd="0" presId="urn:microsoft.com/office/officeart/2005/8/layout/pyramid3"/>
    <dgm:cxn modelId="{140253DC-5D3B-0449-A36F-67EA5F0E4998}" type="presParOf" srcId="{22EC8194-75B5-924B-92EB-0989A2BD8605}" destId="{ED7D48ED-D4B0-494E-9A89-1AB9873ED311}" srcOrd="1" destOrd="0" presId="urn:microsoft.com/office/officeart/2005/8/layout/pyramid3"/>
    <dgm:cxn modelId="{09C29A96-5D04-874A-8D25-14839943C8AE}" type="presParOf" srcId="{ED7D48ED-D4B0-494E-9A89-1AB9873ED311}" destId="{11633365-5EB8-0149-A770-D039B31FB98A}" srcOrd="0" destOrd="0" presId="urn:microsoft.com/office/officeart/2005/8/layout/pyramid3"/>
    <dgm:cxn modelId="{FCE134A0-2797-B545-88BB-CAC94F823FF5}" type="presParOf" srcId="{ED7D48ED-D4B0-494E-9A89-1AB9873ED311}" destId="{A914921E-823A-F647-8247-00F56178C5A7}" srcOrd="1" destOrd="0" presId="urn:microsoft.com/office/officeart/2005/8/layout/pyramid3"/>
    <dgm:cxn modelId="{1ECDC45C-FC1B-994E-BB54-E118D633BA3F}" type="presParOf" srcId="{ED7D48ED-D4B0-494E-9A89-1AB9873ED311}" destId="{F4CDFDF8-16CC-7745-8628-D0815B873768}" srcOrd="2" destOrd="0" presId="urn:microsoft.com/office/officeart/2005/8/layout/pyramid3"/>
    <dgm:cxn modelId="{B45BD703-D373-934F-8F98-55FB0017E8A4}" type="presParOf" srcId="{ED7D48ED-D4B0-494E-9A89-1AB9873ED311}" destId="{C06F5E0C-4FAE-D046-979E-5FEC8A38D8A7}" srcOrd="3" destOrd="0" presId="urn:microsoft.com/office/officeart/2005/8/layout/pyramid3"/>
    <dgm:cxn modelId="{D6C498D6-3A05-4A84-8626-E4094ABB7A3E}" type="presParOf" srcId="{22EC8194-75B5-924B-92EB-0989A2BD8605}" destId="{CE1FEFEF-1D72-4268-BD3F-7DA86A7AC42D}" srcOrd="2" destOrd="0" presId="urn:microsoft.com/office/officeart/2005/8/layout/pyramid3"/>
    <dgm:cxn modelId="{B6B67106-D50B-4DC8-8D39-7559B9935EFD}" type="presParOf" srcId="{CE1FEFEF-1D72-4268-BD3F-7DA86A7AC42D}" destId="{E8B6FF59-5E9D-4AC4-8952-AA6123464389}" srcOrd="0" destOrd="0" presId="urn:microsoft.com/office/officeart/2005/8/layout/pyramid3"/>
    <dgm:cxn modelId="{21F4E811-7522-474A-AAE3-F3D0AB03E4B9}" type="presParOf" srcId="{CE1FEFEF-1D72-4268-BD3F-7DA86A7AC42D}" destId="{0594534F-F53B-4190-8EF9-131439840AD6}" srcOrd="1" destOrd="0" presId="urn:microsoft.com/office/officeart/2005/8/layout/pyramid3"/>
    <dgm:cxn modelId="{7C350D41-0E30-4660-AA9E-3E4CE5C06B02}" type="presParOf" srcId="{CE1FEFEF-1D72-4268-BD3F-7DA86A7AC42D}" destId="{7700E783-9FE4-457A-9767-5F9E766D27E7}" srcOrd="2" destOrd="0" presId="urn:microsoft.com/office/officeart/2005/8/layout/pyramid3"/>
    <dgm:cxn modelId="{3C1188DD-3A65-4587-B721-E70314432038}" type="presParOf" srcId="{CE1FEFEF-1D72-4268-BD3F-7DA86A7AC42D}" destId="{8EDD6394-C3BA-4A89-8E90-D1D8E1E3AAD1}" srcOrd="3" destOrd="0" presId="urn:microsoft.com/office/officeart/2005/8/layout/pyramid3"/>
    <dgm:cxn modelId="{A64BEF91-FD35-E145-820F-85CFB76AF705}" type="presParOf" srcId="{22EC8194-75B5-924B-92EB-0989A2BD8605}" destId="{465161BE-2700-A440-9F8C-7F1DF26E9ED3}" srcOrd="3" destOrd="0" presId="urn:microsoft.com/office/officeart/2005/8/layout/pyramid3"/>
    <dgm:cxn modelId="{993E40B7-9C9D-AC45-8697-9CE773AA2FA8}" type="presParOf" srcId="{465161BE-2700-A440-9F8C-7F1DF26E9ED3}" destId="{16B48AF5-2FF6-384F-A8DE-5FF42EC14BB7}" srcOrd="0" destOrd="0" presId="urn:microsoft.com/office/officeart/2005/8/layout/pyramid3"/>
    <dgm:cxn modelId="{52280DBC-36B4-6E45-821C-0E4C46B53E24}" type="presParOf" srcId="{465161BE-2700-A440-9F8C-7F1DF26E9ED3}" destId="{CE25330E-5B68-5948-ACC9-16B992BBAE19}" srcOrd="1" destOrd="0" presId="urn:microsoft.com/office/officeart/2005/8/layout/pyramid3"/>
    <dgm:cxn modelId="{5EF635CB-B27F-844E-8F2D-D83DD9C286A4}" type="presParOf" srcId="{465161BE-2700-A440-9F8C-7F1DF26E9ED3}" destId="{63FA502B-57C3-1F4B-9ED8-6EA65199416E}" srcOrd="2" destOrd="0" presId="urn:microsoft.com/office/officeart/2005/8/layout/pyramid3"/>
    <dgm:cxn modelId="{E2DB6EE8-4A75-6341-8368-8E5ADE6B925A}" type="presParOf" srcId="{465161BE-2700-A440-9F8C-7F1DF26E9ED3}" destId="{22372858-0EDE-6540-843D-6222CCA8545E}" srcOrd="3" destOrd="0" presId="urn:microsoft.com/office/officeart/2005/8/layout/pyramid3"/>
    <dgm:cxn modelId="{AFC2FDF2-3C71-4740-A7FD-44A413A0A569}" type="presParOf" srcId="{22EC8194-75B5-924B-92EB-0989A2BD8605}" destId="{7E5352D1-9322-804F-B10A-D89EF6816BD1}" srcOrd="4" destOrd="0" presId="urn:microsoft.com/office/officeart/2005/8/layout/pyramid3"/>
    <dgm:cxn modelId="{E9D865CE-9EFC-D84D-ADFA-BBFD9B9C414B}" type="presParOf" srcId="{7E5352D1-9322-804F-B10A-D89EF6816BD1}" destId="{AD72105D-E3DB-F544-AD37-33A12A87A795}" srcOrd="0" destOrd="0" presId="urn:microsoft.com/office/officeart/2005/8/layout/pyramid3"/>
    <dgm:cxn modelId="{299D9610-8DB6-6B41-A4A2-1EC2C1045E90}" type="presParOf" srcId="{7E5352D1-9322-804F-B10A-D89EF6816BD1}" destId="{272D59E4-10D4-E04F-B361-8A94A9211364}" srcOrd="1" destOrd="0" presId="urn:microsoft.com/office/officeart/2005/8/layout/pyramid3"/>
    <dgm:cxn modelId="{59C7E979-05AC-AC42-B97C-42FB0DD3C7BE}" type="presParOf" srcId="{7E5352D1-9322-804F-B10A-D89EF6816BD1}" destId="{40323FD6-27AE-994D-AE3B-528E3B3EBBB4}" srcOrd="2" destOrd="0" presId="urn:microsoft.com/office/officeart/2005/8/layout/pyramid3"/>
    <dgm:cxn modelId="{8C6F36E1-CB19-AD4B-A6E1-A43BDB66D318}" type="presParOf" srcId="{7E5352D1-9322-804F-B10A-D89EF6816BD1}" destId="{C8B2349D-0A5A-124C-87C2-DEA78FC0A758}" srcOrd="3" destOrd="0" presId="urn:microsoft.com/office/officeart/2005/8/layout/pyramid3"/>
    <dgm:cxn modelId="{CED554FA-4734-7348-BA36-31C4504DFEDC}" type="presParOf" srcId="{22EC8194-75B5-924B-92EB-0989A2BD8605}" destId="{BEF5A001-25BC-9345-AB2A-2D47AAC6A46F}" srcOrd="5" destOrd="0" presId="urn:microsoft.com/office/officeart/2005/8/layout/pyramid3"/>
    <dgm:cxn modelId="{FB2B9084-BC8E-5D40-8BF5-B00520704717}" type="presParOf" srcId="{BEF5A001-25BC-9345-AB2A-2D47AAC6A46F}" destId="{FF79B8C1-0BC3-2E47-9394-B13AEDB1FB03}" srcOrd="0" destOrd="0" presId="urn:microsoft.com/office/officeart/2005/8/layout/pyramid3"/>
    <dgm:cxn modelId="{123979DA-8C49-A746-B25D-5742919DB958}" type="presParOf" srcId="{BEF5A001-25BC-9345-AB2A-2D47AAC6A46F}" destId="{995428F0-29D7-8246-ACAD-FF94C675ABE3}" srcOrd="1" destOrd="0" presId="urn:microsoft.com/office/officeart/2005/8/layout/pyramid3"/>
    <dgm:cxn modelId="{A4D12AA5-CEC8-7241-87BB-AFCC04BBA049}" type="presParOf" srcId="{BEF5A001-25BC-9345-AB2A-2D47AAC6A46F}" destId="{F681663C-8EA2-6B4E-A085-533FB3D7AB6E}" srcOrd="2" destOrd="0" presId="urn:microsoft.com/office/officeart/2005/8/layout/pyramid3"/>
    <dgm:cxn modelId="{4E145718-EFE5-B34B-9E0E-FA7F76A56BC0}" type="presParOf" srcId="{BEF5A001-25BC-9345-AB2A-2D47AAC6A46F}" destId="{F2C3C8B9-D932-9544-B9B8-4400E980B2A2}" srcOrd="3"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66366B-0950-4F12-8D25-3CF222A153CB}">
      <dsp:nvSpPr>
        <dsp:cNvPr id="0" name=""/>
        <dsp:cNvSpPr/>
      </dsp:nvSpPr>
      <dsp:spPr>
        <a:xfrm>
          <a:off x="0" y="3044527"/>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CC0E26-7F32-4BAE-A6D5-C66246C63733}">
      <dsp:nvSpPr>
        <dsp:cNvPr id="0" name=""/>
        <dsp:cNvSpPr/>
      </dsp:nvSpPr>
      <dsp:spPr>
        <a:xfrm>
          <a:off x="0" y="1778561"/>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FD0F39-6AAF-48E4-85C6-29CB16452C6D}">
      <dsp:nvSpPr>
        <dsp:cNvPr id="0" name=""/>
        <dsp:cNvSpPr/>
      </dsp:nvSpPr>
      <dsp:spPr>
        <a:xfrm>
          <a:off x="2652755" y="572879"/>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Organisations using this model provide services to clients who are able to live in their own homes but require some help.</a:t>
          </a:r>
          <a:endParaRPr lang="en-US" sz="2000" kern="1200" dirty="0">
            <a:solidFill>
              <a:schemeClr val="tx1">
                <a:lumMod val="75000"/>
                <a:lumOff val="25000"/>
              </a:schemeClr>
            </a:solidFill>
          </a:endParaRPr>
        </a:p>
      </dsp:txBody>
      <dsp:txXfrm>
        <a:off x="2652755" y="572879"/>
        <a:ext cx="7152838" cy="1205681"/>
      </dsp:txXfrm>
    </dsp:sp>
    <dsp:sp modelId="{457EF155-7789-43C5-855A-D5A3E0316F5D}">
      <dsp:nvSpPr>
        <dsp:cNvPr id="0" name=""/>
        <dsp:cNvSpPr/>
      </dsp:nvSpPr>
      <dsp:spPr>
        <a:xfrm>
          <a:off x="0" y="572879"/>
          <a:ext cx="2570770" cy="1205681"/>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Home Care Service Model</a:t>
          </a:r>
        </a:p>
      </dsp:txBody>
      <dsp:txXfrm>
        <a:off x="58867" y="631746"/>
        <a:ext cx="2453036" cy="1146814"/>
      </dsp:txXfrm>
    </dsp:sp>
    <dsp:sp modelId="{79D55102-1316-44C4-9023-EC2AE863B98C}">
      <dsp:nvSpPr>
        <dsp:cNvPr id="0" name=""/>
        <dsp:cNvSpPr/>
      </dsp:nvSpPr>
      <dsp:spPr>
        <a:xfrm>
          <a:off x="2652755" y="1838845"/>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Organisations using this model provide services to clients who are no longer able to live independently at home.</a:t>
          </a:r>
          <a:endParaRPr lang="en-US" sz="2000" kern="1200" dirty="0">
            <a:solidFill>
              <a:schemeClr val="tx1">
                <a:lumMod val="75000"/>
                <a:lumOff val="25000"/>
              </a:schemeClr>
            </a:solidFill>
          </a:endParaRPr>
        </a:p>
      </dsp:txBody>
      <dsp:txXfrm>
        <a:off x="2652755" y="1838845"/>
        <a:ext cx="7152838" cy="1205681"/>
      </dsp:txXfrm>
    </dsp:sp>
    <dsp:sp modelId="{61D99041-3003-4CD4-A4CB-3DE4B6C5ED17}">
      <dsp:nvSpPr>
        <dsp:cNvPr id="0" name=""/>
        <dsp:cNvSpPr/>
      </dsp:nvSpPr>
      <dsp:spPr>
        <a:xfrm>
          <a:off x="0" y="1838845"/>
          <a:ext cx="2570770" cy="1205681"/>
        </a:xfrm>
        <a:prstGeom prst="round2SameRect">
          <a:avLst>
            <a:gd name="adj1" fmla="val 16670"/>
            <a:gd name="adj2" fmla="val 0"/>
          </a:avLst>
        </a:prstGeom>
        <a:solidFill>
          <a:srgbClr val="42BDCA"/>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Residential Care Service Model</a:t>
          </a:r>
        </a:p>
      </dsp:txBody>
      <dsp:txXfrm>
        <a:off x="58867" y="1897712"/>
        <a:ext cx="2453036" cy="11468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0B2E1-78A3-44CB-95CC-959769C51E4A}">
      <dsp:nvSpPr>
        <dsp:cNvPr id="0" name=""/>
        <dsp:cNvSpPr/>
      </dsp:nvSpPr>
      <dsp:spPr>
        <a:xfrm>
          <a:off x="416087" y="292"/>
          <a:ext cx="2810716" cy="153816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Self-neglect </a:t>
          </a:r>
          <a:endParaRPr lang="en-US" sz="2000" kern="1200" dirty="0"/>
        </a:p>
      </dsp:txBody>
      <dsp:txXfrm>
        <a:off x="416087" y="292"/>
        <a:ext cx="2810716" cy="1538166"/>
      </dsp:txXfrm>
    </dsp:sp>
    <dsp:sp modelId="{8D409AF5-D5DF-4690-9F38-F16A24F46D3A}">
      <dsp:nvSpPr>
        <dsp:cNvPr id="0" name=""/>
        <dsp:cNvSpPr/>
      </dsp:nvSpPr>
      <dsp:spPr>
        <a:xfrm>
          <a:off x="3483164" y="292"/>
          <a:ext cx="2810716" cy="1538166"/>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Behaviours of concern </a:t>
          </a:r>
          <a:endParaRPr lang="en-US" sz="2000" kern="1200" dirty="0"/>
        </a:p>
      </dsp:txBody>
      <dsp:txXfrm>
        <a:off x="3483164" y="292"/>
        <a:ext cx="2810716" cy="1538166"/>
      </dsp:txXfrm>
    </dsp:sp>
    <dsp:sp modelId="{0EC78714-AE0B-4B51-B1E9-A4DCAFD353B5}">
      <dsp:nvSpPr>
        <dsp:cNvPr id="0" name=""/>
        <dsp:cNvSpPr/>
      </dsp:nvSpPr>
      <dsp:spPr>
        <a:xfrm>
          <a:off x="6550242" y="292"/>
          <a:ext cx="2810716" cy="153816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Impaired judgement and problem-solving abilities </a:t>
          </a:r>
          <a:endParaRPr lang="en-US" sz="2000" kern="1200" dirty="0"/>
        </a:p>
      </dsp:txBody>
      <dsp:txXfrm>
        <a:off x="6550242" y="292"/>
        <a:ext cx="2810716" cy="1538166"/>
      </dsp:txXfrm>
    </dsp:sp>
    <dsp:sp modelId="{D8607B45-78CB-45FB-B9FB-157D31EF6B40}">
      <dsp:nvSpPr>
        <dsp:cNvPr id="0" name=""/>
        <dsp:cNvSpPr/>
      </dsp:nvSpPr>
      <dsp:spPr>
        <a:xfrm>
          <a:off x="416087" y="1794820"/>
          <a:ext cx="2810716" cy="1538166"/>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Impaired cognitive functioning </a:t>
          </a:r>
          <a:endParaRPr lang="en-US" sz="2000" kern="1200" dirty="0"/>
        </a:p>
      </dsp:txBody>
      <dsp:txXfrm>
        <a:off x="416087" y="1794820"/>
        <a:ext cx="2810716" cy="1538166"/>
      </dsp:txXfrm>
    </dsp:sp>
    <dsp:sp modelId="{8180E9E2-6A39-4E4C-BA66-7D3429D0F073}">
      <dsp:nvSpPr>
        <dsp:cNvPr id="0" name=""/>
        <dsp:cNvSpPr/>
      </dsp:nvSpPr>
      <dsp:spPr>
        <a:xfrm>
          <a:off x="3483164" y="1794820"/>
          <a:ext cx="2810716" cy="1538166"/>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A sudden or unexpected change in health status include sensory loss </a:t>
          </a:r>
          <a:endParaRPr lang="en-US" sz="2000" kern="1200" dirty="0"/>
        </a:p>
      </dsp:txBody>
      <dsp:txXfrm>
        <a:off x="3483164" y="1794820"/>
        <a:ext cx="2810716" cy="1538166"/>
      </dsp:txXfrm>
    </dsp:sp>
    <dsp:sp modelId="{9FEDB3E0-97EC-4C30-9C37-AFC1F3C3BB70}">
      <dsp:nvSpPr>
        <dsp:cNvPr id="0" name=""/>
        <dsp:cNvSpPr/>
      </dsp:nvSpPr>
      <dsp:spPr>
        <a:xfrm>
          <a:off x="6550242" y="1794820"/>
          <a:ext cx="2810716" cy="153816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Uneven floor surfaces </a:t>
          </a:r>
          <a:endParaRPr lang="en-US" sz="2000" kern="1200" dirty="0"/>
        </a:p>
      </dsp:txBody>
      <dsp:txXfrm>
        <a:off x="6550242" y="1794820"/>
        <a:ext cx="2810716" cy="15381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B450E-80BA-4F77-BFFD-B9206317FF50}">
      <dsp:nvSpPr>
        <dsp:cNvPr id="0" name=""/>
        <dsp:cNvSpPr/>
      </dsp:nvSpPr>
      <dsp:spPr>
        <a:xfrm>
          <a:off x="404879" y="2345"/>
          <a:ext cx="2875296" cy="151436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Physical obstructions</a:t>
          </a:r>
          <a:endParaRPr lang="en-US" sz="2000" kern="1200" dirty="0"/>
        </a:p>
      </dsp:txBody>
      <dsp:txXfrm>
        <a:off x="404879" y="2345"/>
        <a:ext cx="2875296" cy="1514363"/>
      </dsp:txXfrm>
    </dsp:sp>
    <dsp:sp modelId="{0C6900A0-CA2F-45B0-90DE-84B8A3F400C7}">
      <dsp:nvSpPr>
        <dsp:cNvPr id="0" name=""/>
        <dsp:cNvSpPr/>
      </dsp:nvSpPr>
      <dsp:spPr>
        <a:xfrm>
          <a:off x="3532569" y="2345"/>
          <a:ext cx="2875296" cy="1514363"/>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Poor home maintenance </a:t>
          </a:r>
          <a:endParaRPr lang="en-US" sz="2000" kern="1200" dirty="0"/>
        </a:p>
      </dsp:txBody>
      <dsp:txXfrm>
        <a:off x="3532569" y="2345"/>
        <a:ext cx="2875296" cy="1514363"/>
      </dsp:txXfrm>
    </dsp:sp>
    <dsp:sp modelId="{BB9F6D1F-A12A-4BAE-8088-0D7A13EFA4C4}">
      <dsp:nvSpPr>
        <dsp:cNvPr id="0" name=""/>
        <dsp:cNvSpPr/>
      </dsp:nvSpPr>
      <dsp:spPr>
        <a:xfrm>
          <a:off x="6660260" y="2345"/>
          <a:ext cx="2875296" cy="1514363"/>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Poor or inappropriate lighting </a:t>
          </a:r>
          <a:endParaRPr lang="en-US" sz="2000" kern="1200" dirty="0"/>
        </a:p>
      </dsp:txBody>
      <dsp:txXfrm>
        <a:off x="6660260" y="2345"/>
        <a:ext cx="2875296" cy="1514363"/>
      </dsp:txXfrm>
    </dsp:sp>
    <dsp:sp modelId="{6A3A61ED-2827-493D-87DE-3A3ACF8D522B}">
      <dsp:nvSpPr>
        <dsp:cNvPr id="0" name=""/>
        <dsp:cNvSpPr/>
      </dsp:nvSpPr>
      <dsp:spPr>
        <a:xfrm>
          <a:off x="404879" y="1769102"/>
          <a:ext cx="2875296" cy="1514363"/>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Inadequate heating and cooling devices </a:t>
          </a:r>
          <a:endParaRPr lang="en-US" sz="2000" kern="1200" dirty="0"/>
        </a:p>
      </dsp:txBody>
      <dsp:txXfrm>
        <a:off x="404879" y="1769102"/>
        <a:ext cx="2875296" cy="1514363"/>
      </dsp:txXfrm>
    </dsp:sp>
    <dsp:sp modelId="{5683A707-79FE-4303-A65C-9048DBB55379}">
      <dsp:nvSpPr>
        <dsp:cNvPr id="0" name=""/>
        <dsp:cNvSpPr/>
      </dsp:nvSpPr>
      <dsp:spPr>
        <a:xfrm>
          <a:off x="3532569" y="1769102"/>
          <a:ext cx="2875296" cy="1514363"/>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Privacy and confidentiality due to inadequate security </a:t>
          </a:r>
          <a:endParaRPr lang="en-US" sz="2000" kern="1200" dirty="0"/>
        </a:p>
      </dsp:txBody>
      <dsp:txXfrm>
        <a:off x="3532569" y="1769102"/>
        <a:ext cx="2875296" cy="1514363"/>
      </dsp:txXfrm>
    </dsp:sp>
    <dsp:sp modelId="{DD997A00-F853-473C-8E69-BC9EAA66C334}">
      <dsp:nvSpPr>
        <dsp:cNvPr id="0" name=""/>
        <dsp:cNvSpPr/>
      </dsp:nvSpPr>
      <dsp:spPr>
        <a:xfrm>
          <a:off x="6660260" y="1769102"/>
          <a:ext cx="2875296" cy="15143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Wingdings" panose="05000000000000000000" pitchFamily="2" charset="2"/>
            <a:buNone/>
          </a:pPr>
          <a:r>
            <a:rPr lang="en-AU" sz="2000" kern="1200" dirty="0"/>
            <a:t>Social rights infringements </a:t>
          </a:r>
          <a:endParaRPr lang="en-US" sz="2000" kern="1200" dirty="0"/>
        </a:p>
      </dsp:txBody>
      <dsp:txXfrm>
        <a:off x="6660260" y="1769102"/>
        <a:ext cx="2875296" cy="15143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57E07-CA6B-42FA-A745-4D1B78087AC7}">
      <dsp:nvSpPr>
        <dsp:cNvPr id="0" name=""/>
        <dsp:cNvSpPr/>
      </dsp:nvSpPr>
      <dsp:spPr>
        <a:xfrm>
          <a:off x="0" y="28096"/>
          <a:ext cx="10010775" cy="10857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It frames the client as capable of making operational decisions rather than seeking help from others.</a:t>
          </a:r>
        </a:p>
      </dsp:txBody>
      <dsp:txXfrm>
        <a:off x="53002" y="81098"/>
        <a:ext cx="9904771" cy="979756"/>
      </dsp:txXfrm>
    </dsp:sp>
    <dsp:sp modelId="{C9B5FBB1-A5DF-43EA-8C65-832107D1DCC2}">
      <dsp:nvSpPr>
        <dsp:cNvPr id="0" name=""/>
        <dsp:cNvSpPr/>
      </dsp:nvSpPr>
      <dsp:spPr>
        <a:xfrm>
          <a:off x="0" y="1280896"/>
          <a:ext cx="10010775" cy="10857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It strengthens the client’s understanding of their strengths and limitations.</a:t>
          </a:r>
          <a:endParaRPr lang="en-PH" sz="2000" kern="1200" dirty="0"/>
        </a:p>
      </dsp:txBody>
      <dsp:txXfrm>
        <a:off x="53002" y="1333898"/>
        <a:ext cx="9904771" cy="979756"/>
      </dsp:txXfrm>
    </dsp:sp>
    <dsp:sp modelId="{F6CC4DFE-E4BA-44C9-A6CB-EF382CD10EED}">
      <dsp:nvSpPr>
        <dsp:cNvPr id="0" name=""/>
        <dsp:cNvSpPr/>
      </dsp:nvSpPr>
      <dsp:spPr>
        <a:xfrm>
          <a:off x="0" y="2533695"/>
          <a:ext cx="10010775" cy="1085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It encourages the client to take part in activities, routines and programs they choose.</a:t>
          </a:r>
          <a:endParaRPr lang="en-PH" sz="2000" kern="1200" dirty="0"/>
        </a:p>
      </dsp:txBody>
      <dsp:txXfrm>
        <a:off x="53002" y="2586697"/>
        <a:ext cx="9904771" cy="9797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1C2A8-7DD5-41CC-B4F7-5E8C76A6FF91}">
      <dsp:nvSpPr>
        <dsp:cNvPr id="0" name=""/>
        <dsp:cNvSpPr/>
      </dsp:nvSpPr>
      <dsp:spPr>
        <a:xfrm>
          <a:off x="0" y="2343288"/>
          <a:ext cx="10000728" cy="51265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Interview the client’s family and friends.</a:t>
          </a:r>
          <a:endParaRPr lang="en-PH" sz="2000" b="0" kern="1200" dirty="0"/>
        </a:p>
      </dsp:txBody>
      <dsp:txXfrm>
        <a:off x="0" y="2343288"/>
        <a:ext cx="10000728" cy="512654"/>
      </dsp:txXfrm>
    </dsp:sp>
    <dsp:sp modelId="{CF8B5809-8EE5-4F5B-8B1D-555DC30FD54F}">
      <dsp:nvSpPr>
        <dsp:cNvPr id="0" name=""/>
        <dsp:cNvSpPr/>
      </dsp:nvSpPr>
      <dsp:spPr>
        <a:xfrm rot="10800000">
          <a:off x="0" y="1562516"/>
          <a:ext cx="10000728" cy="788462"/>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Ask relevant personnel for their observations.</a:t>
          </a:r>
          <a:endParaRPr lang="en-PH" sz="2000" b="0" kern="1200" dirty="0"/>
        </a:p>
      </dsp:txBody>
      <dsp:txXfrm rot="10800000">
        <a:off x="0" y="1562516"/>
        <a:ext cx="10000728" cy="512319"/>
      </dsp:txXfrm>
    </dsp:sp>
    <dsp:sp modelId="{41FEE156-D5DA-4BE5-B6D2-68E97F8ABA41}">
      <dsp:nvSpPr>
        <dsp:cNvPr id="0" name=""/>
        <dsp:cNvSpPr/>
      </dsp:nvSpPr>
      <dsp:spPr>
        <a:xfrm rot="10800000">
          <a:off x="0" y="781743"/>
          <a:ext cx="10000728" cy="788462"/>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Observe the client.</a:t>
          </a:r>
        </a:p>
      </dsp:txBody>
      <dsp:txXfrm rot="10800000">
        <a:off x="0" y="781743"/>
        <a:ext cx="10000728" cy="512319"/>
      </dsp:txXfrm>
    </dsp:sp>
    <dsp:sp modelId="{1710D7C1-1556-48D8-B4E2-C352A15E7F67}">
      <dsp:nvSpPr>
        <dsp:cNvPr id="0" name=""/>
        <dsp:cNvSpPr/>
      </dsp:nvSpPr>
      <dsp:spPr>
        <a:xfrm rot="10800000">
          <a:off x="0" y="971"/>
          <a:ext cx="10000728" cy="788462"/>
        </a:xfrm>
        <a:prstGeom prst="upArrowCallou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Review the individualised plan. </a:t>
          </a:r>
        </a:p>
      </dsp:txBody>
      <dsp:txXfrm rot="10800000">
        <a:off x="0" y="971"/>
        <a:ext cx="10000728" cy="5123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4F745-7405-44E9-A5AA-28FE1C5A1861}">
      <dsp:nvSpPr>
        <dsp:cNvPr id="0" name=""/>
        <dsp:cNvSpPr/>
      </dsp:nvSpPr>
      <dsp:spPr>
        <a:xfrm>
          <a:off x="681095" y="636"/>
          <a:ext cx="4099233" cy="2459540"/>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Person feedback reporting and complaints processing</a:t>
          </a:r>
        </a:p>
      </dsp:txBody>
      <dsp:txXfrm>
        <a:off x="801160" y="120701"/>
        <a:ext cx="3859103" cy="2339475"/>
      </dsp:txXfrm>
    </dsp:sp>
    <dsp:sp modelId="{20157D1F-A6B0-40EE-9BD5-B98C5B1D74F0}">
      <dsp:nvSpPr>
        <dsp:cNvPr id="0" name=""/>
        <dsp:cNvSpPr/>
      </dsp:nvSpPr>
      <dsp:spPr>
        <a:xfrm>
          <a:off x="5190252" y="636"/>
          <a:ext cx="4099233" cy="2459540"/>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Person access to information and education</a:t>
          </a:r>
        </a:p>
      </dsp:txBody>
      <dsp:txXfrm>
        <a:off x="5310317" y="120701"/>
        <a:ext cx="3859103" cy="23394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209FE7-07B7-4C6E-82A8-74C197AE7FD9}">
      <dsp:nvSpPr>
        <dsp:cNvPr id="0" name=""/>
        <dsp:cNvSpPr/>
      </dsp:nvSpPr>
      <dsp:spPr>
        <a:xfrm>
          <a:off x="0" y="368323"/>
          <a:ext cx="9656465" cy="52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15B4E5-F97F-4208-AC21-14F7B31B512C}">
      <dsp:nvSpPr>
        <dsp:cNvPr id="0" name=""/>
        <dsp:cNvSpPr/>
      </dsp:nvSpPr>
      <dsp:spPr>
        <a:xfrm>
          <a:off x="482823" y="58363"/>
          <a:ext cx="6759525" cy="6199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494" tIns="0" rIns="255494" bIns="0" numCol="1" spcCol="1270" anchor="ctr" anchorCtr="0">
          <a:noAutofit/>
        </a:bodyPr>
        <a:lstStyle/>
        <a:p>
          <a:pPr marL="0" lvl="0" indent="0" algn="l" defTabSz="889000">
            <a:lnSpc>
              <a:spcPct val="114000"/>
            </a:lnSpc>
            <a:spcBef>
              <a:spcPct val="0"/>
            </a:spcBef>
            <a:spcAft>
              <a:spcPts val="600"/>
            </a:spcAft>
            <a:buNone/>
          </a:pPr>
          <a:r>
            <a:rPr lang="en-US" sz="2000" kern="1200" dirty="0"/>
            <a:t>Keep track of their physical needs.</a:t>
          </a:r>
        </a:p>
      </dsp:txBody>
      <dsp:txXfrm>
        <a:off x="513085" y="88625"/>
        <a:ext cx="6699001" cy="559396"/>
      </dsp:txXfrm>
    </dsp:sp>
    <dsp:sp modelId="{CA8B836F-19DA-43E1-9A71-4520DC643AFB}">
      <dsp:nvSpPr>
        <dsp:cNvPr id="0" name=""/>
        <dsp:cNvSpPr/>
      </dsp:nvSpPr>
      <dsp:spPr>
        <a:xfrm>
          <a:off x="0" y="1320883"/>
          <a:ext cx="9656465" cy="529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A2023B-ACD7-4C55-BA22-C247D089FCAE}">
      <dsp:nvSpPr>
        <dsp:cNvPr id="0" name=""/>
        <dsp:cNvSpPr/>
      </dsp:nvSpPr>
      <dsp:spPr>
        <a:xfrm>
          <a:off x="482823" y="1010923"/>
          <a:ext cx="6759525" cy="6199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494" tIns="0" rIns="255494" bIns="0" numCol="1" spcCol="1270" anchor="ctr" anchorCtr="0">
          <a:noAutofit/>
        </a:bodyPr>
        <a:lstStyle/>
        <a:p>
          <a:pPr marL="0" lvl="0" indent="0" algn="l" defTabSz="889000">
            <a:lnSpc>
              <a:spcPct val="114000"/>
            </a:lnSpc>
            <a:spcBef>
              <a:spcPct val="0"/>
            </a:spcBef>
            <a:spcAft>
              <a:spcPts val="600"/>
            </a:spcAft>
            <a:buNone/>
          </a:pPr>
          <a:r>
            <a:rPr lang="en-US" sz="2000" kern="1200" dirty="0"/>
            <a:t>Check on their mental health.</a:t>
          </a:r>
        </a:p>
      </dsp:txBody>
      <dsp:txXfrm>
        <a:off x="513085" y="1041185"/>
        <a:ext cx="6699001" cy="559396"/>
      </dsp:txXfrm>
    </dsp:sp>
    <dsp:sp modelId="{0B2014FB-6679-42B2-AEA4-930566C52333}">
      <dsp:nvSpPr>
        <dsp:cNvPr id="0" name=""/>
        <dsp:cNvSpPr/>
      </dsp:nvSpPr>
      <dsp:spPr>
        <a:xfrm>
          <a:off x="0" y="2273443"/>
          <a:ext cx="9656465" cy="52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72157E-57BD-4946-90C9-E81057BD9B92}">
      <dsp:nvSpPr>
        <dsp:cNvPr id="0" name=""/>
        <dsp:cNvSpPr/>
      </dsp:nvSpPr>
      <dsp:spPr>
        <a:xfrm>
          <a:off x="482823" y="1963483"/>
          <a:ext cx="6759525"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494" tIns="0" rIns="255494" bIns="0" numCol="1" spcCol="1270" anchor="ctr" anchorCtr="0">
          <a:noAutofit/>
        </a:bodyPr>
        <a:lstStyle/>
        <a:p>
          <a:pPr marL="0" lvl="0" indent="0" algn="l" defTabSz="889000">
            <a:lnSpc>
              <a:spcPct val="114000"/>
            </a:lnSpc>
            <a:spcBef>
              <a:spcPct val="0"/>
            </a:spcBef>
            <a:spcAft>
              <a:spcPts val="600"/>
            </a:spcAft>
            <a:buNone/>
          </a:pPr>
          <a:r>
            <a:rPr lang="en-US" sz="2000" kern="1200" dirty="0" err="1"/>
            <a:t>Analyse</a:t>
          </a:r>
          <a:r>
            <a:rPr lang="en-US" sz="2000" kern="1200" dirty="0"/>
            <a:t> their </a:t>
          </a:r>
          <a:r>
            <a:rPr lang="en-US" sz="2000" kern="1200" dirty="0" err="1"/>
            <a:t>behaviour</a:t>
          </a:r>
          <a:r>
            <a:rPr lang="en-US" sz="2000" kern="1200" dirty="0"/>
            <a:t>.</a:t>
          </a:r>
        </a:p>
      </dsp:txBody>
      <dsp:txXfrm>
        <a:off x="513085" y="1993745"/>
        <a:ext cx="6699001" cy="55939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96C52-9AD0-42D8-9D3F-EB2A2EB6687D}">
      <dsp:nvSpPr>
        <dsp:cNvPr id="0" name=""/>
        <dsp:cNvSpPr/>
      </dsp:nvSpPr>
      <dsp:spPr>
        <a:xfrm rot="16200000">
          <a:off x="1611360" y="-1606526"/>
          <a:ext cx="1436915" cy="4649967"/>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Verbal report to supervisor</a:t>
          </a:r>
        </a:p>
      </dsp:txBody>
      <dsp:txXfrm rot="5400000">
        <a:off x="4834" y="287383"/>
        <a:ext cx="4649967" cy="862149"/>
      </dsp:txXfrm>
    </dsp:sp>
    <dsp:sp modelId="{88714DF5-7986-4912-B9F5-DDD76667B669}">
      <dsp:nvSpPr>
        <dsp:cNvPr id="0" name=""/>
        <dsp:cNvSpPr/>
      </dsp:nvSpPr>
      <dsp:spPr>
        <a:xfrm rot="16200000">
          <a:off x="6610074" y="-1606526"/>
          <a:ext cx="1436915" cy="4649967"/>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114000"/>
            </a:lnSpc>
            <a:spcBef>
              <a:spcPct val="0"/>
            </a:spcBef>
            <a:spcAft>
              <a:spcPts val="600"/>
            </a:spcAft>
            <a:buNone/>
          </a:pPr>
          <a:r>
            <a:rPr lang="en-US" sz="1800" kern="1200" dirty="0"/>
            <a:t>Written report for documentation</a:t>
          </a:r>
        </a:p>
      </dsp:txBody>
      <dsp:txXfrm rot="5400000">
        <a:off x="5003548" y="287383"/>
        <a:ext cx="4649967" cy="86214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847E3-3CA4-46F8-8A6E-F4E03E4268DC}">
      <dsp:nvSpPr>
        <dsp:cNvPr id="0" name=""/>
        <dsp:cNvSpPr/>
      </dsp:nvSpPr>
      <dsp:spPr>
        <a:xfrm>
          <a:off x="0" y="2849512"/>
          <a:ext cx="9920340" cy="935273"/>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Before contacting the other staff member, explain why you plan to refer their care to another staff member. </a:t>
          </a:r>
        </a:p>
      </dsp:txBody>
      <dsp:txXfrm>
        <a:off x="0" y="2849512"/>
        <a:ext cx="9920340" cy="935273"/>
      </dsp:txXfrm>
    </dsp:sp>
    <dsp:sp modelId="{1E43C329-7E61-40D3-9130-B22B4C54132F}">
      <dsp:nvSpPr>
        <dsp:cNvPr id="0" name=""/>
        <dsp:cNvSpPr/>
      </dsp:nvSpPr>
      <dsp:spPr>
        <a:xfrm rot="10800000">
          <a:off x="0" y="1425090"/>
          <a:ext cx="9920340" cy="1438450"/>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Identify other staff members you can refer the client to. </a:t>
          </a:r>
        </a:p>
      </dsp:txBody>
      <dsp:txXfrm rot="10800000">
        <a:off x="0" y="1425090"/>
        <a:ext cx="9920340" cy="934662"/>
      </dsp:txXfrm>
    </dsp:sp>
    <dsp:sp modelId="{2665B96E-9480-40B7-BA78-647E0CDA6319}">
      <dsp:nvSpPr>
        <dsp:cNvPr id="0" name=""/>
        <dsp:cNvSpPr/>
      </dsp:nvSpPr>
      <dsp:spPr>
        <a:xfrm rot="10800000">
          <a:off x="0" y="669"/>
          <a:ext cx="9920340" cy="1438450"/>
        </a:xfrm>
        <a:prstGeom prst="upArrowCallou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Identify the part of the client’s care that falls outside your area of expertise.</a:t>
          </a:r>
        </a:p>
      </dsp:txBody>
      <dsp:txXfrm rot="10800000">
        <a:off x="0" y="669"/>
        <a:ext cx="9920340" cy="9346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90AD4-68E2-4C4E-A286-B0629AB94692}">
      <dsp:nvSpPr>
        <dsp:cNvPr id="0" name=""/>
        <dsp:cNvSpPr/>
      </dsp:nvSpPr>
      <dsp:spPr>
        <a:xfrm>
          <a:off x="0" y="2849512"/>
          <a:ext cx="9920340" cy="93527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Document and report the referrals.</a:t>
          </a:r>
        </a:p>
      </dsp:txBody>
      <dsp:txXfrm>
        <a:off x="0" y="2849512"/>
        <a:ext cx="9920340" cy="935273"/>
      </dsp:txXfrm>
    </dsp:sp>
    <dsp:sp modelId="{6C99E2FF-BDB8-4883-B10E-4D9B6053FAD0}">
      <dsp:nvSpPr>
        <dsp:cNvPr id="0" name=""/>
        <dsp:cNvSpPr/>
      </dsp:nvSpPr>
      <dsp:spPr>
        <a:xfrm rot="10800000">
          <a:off x="0" y="1425090"/>
          <a:ext cx="9920340" cy="1438450"/>
        </a:xfrm>
        <a:prstGeom prst="upArrowCallou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Define the role of the staff member. </a:t>
          </a:r>
        </a:p>
      </dsp:txBody>
      <dsp:txXfrm rot="10800000">
        <a:off x="0" y="1425090"/>
        <a:ext cx="9920340" cy="934662"/>
      </dsp:txXfrm>
    </dsp:sp>
    <dsp:sp modelId="{F70C3F03-2AB1-4807-A794-21C2CF089115}">
      <dsp:nvSpPr>
        <dsp:cNvPr id="0" name=""/>
        <dsp:cNvSpPr/>
      </dsp:nvSpPr>
      <dsp:spPr>
        <a:xfrm rot="10800000">
          <a:off x="0" y="669"/>
          <a:ext cx="9920340" cy="1438450"/>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Contact the staff member directly to discuss the referral.</a:t>
          </a:r>
        </a:p>
      </dsp:txBody>
      <dsp:txXfrm rot="10800000">
        <a:off x="0" y="669"/>
        <a:ext cx="9920340" cy="9346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0A8D0-F800-4846-B187-4B853F096E64}">
      <dsp:nvSpPr>
        <dsp:cNvPr id="0" name=""/>
        <dsp:cNvSpPr/>
      </dsp:nvSpPr>
      <dsp:spPr>
        <a:xfrm>
          <a:off x="0" y="402372"/>
          <a:ext cx="9929751" cy="1004062"/>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659" tIns="520700" rIns="770659"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Refers to a person’s need to feel that they have sufficient skills and intellect. </a:t>
          </a:r>
        </a:p>
      </dsp:txBody>
      <dsp:txXfrm>
        <a:off x="0" y="402372"/>
        <a:ext cx="9929751" cy="1004062"/>
      </dsp:txXfrm>
    </dsp:sp>
    <dsp:sp modelId="{6500D42E-1520-456A-8BA8-997F42B38FEE}">
      <dsp:nvSpPr>
        <dsp:cNvPr id="0" name=""/>
        <dsp:cNvSpPr/>
      </dsp:nvSpPr>
      <dsp:spPr>
        <a:xfrm>
          <a:off x="496487" y="33372"/>
          <a:ext cx="6950825" cy="738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5" tIns="0" rIns="262725" bIns="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b="1" kern="1200" dirty="0"/>
            <a:t>Competence</a:t>
          </a:r>
          <a:endParaRPr lang="en-AU" sz="2000" kern="1200" dirty="0"/>
        </a:p>
      </dsp:txBody>
      <dsp:txXfrm>
        <a:off x="532513" y="69398"/>
        <a:ext cx="6878773" cy="665948"/>
      </dsp:txXfrm>
    </dsp:sp>
    <dsp:sp modelId="{1FC1A6F9-34F5-4CD3-96EC-AF85A4FC2153}">
      <dsp:nvSpPr>
        <dsp:cNvPr id="0" name=""/>
        <dsp:cNvSpPr/>
      </dsp:nvSpPr>
      <dsp:spPr>
        <a:xfrm>
          <a:off x="0" y="1910435"/>
          <a:ext cx="9929751" cy="137812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659" tIns="520700" rIns="770659"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Refers to a person’s need to feel a sense of attachment, closeness and belonging to a social group.</a:t>
          </a:r>
        </a:p>
      </dsp:txBody>
      <dsp:txXfrm>
        <a:off x="0" y="1910435"/>
        <a:ext cx="9929751" cy="1378125"/>
      </dsp:txXfrm>
    </dsp:sp>
    <dsp:sp modelId="{7FAA8DF3-F32F-43FA-9FB9-603734001DFE}">
      <dsp:nvSpPr>
        <dsp:cNvPr id="0" name=""/>
        <dsp:cNvSpPr/>
      </dsp:nvSpPr>
      <dsp:spPr>
        <a:xfrm>
          <a:off x="496487" y="1541435"/>
          <a:ext cx="6950825" cy="7380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5" tIns="0" rIns="262725" bIns="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b="1" kern="1200" dirty="0"/>
            <a:t>Relatedness</a:t>
          </a:r>
          <a:endParaRPr lang="en-AU" sz="2000" kern="1200" dirty="0"/>
        </a:p>
      </dsp:txBody>
      <dsp:txXfrm>
        <a:off x="532513" y="1577461"/>
        <a:ext cx="6878773"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B525A-4147-448E-BDDB-71F42DF84E94}">
      <dsp:nvSpPr>
        <dsp:cNvPr id="0" name=""/>
        <dsp:cNvSpPr/>
      </dsp:nvSpPr>
      <dsp:spPr>
        <a:xfrm>
          <a:off x="0" y="3044527"/>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28EFC3-7348-4F3E-A1CA-C3836AFEED96}">
      <dsp:nvSpPr>
        <dsp:cNvPr id="0" name=""/>
        <dsp:cNvSpPr/>
      </dsp:nvSpPr>
      <dsp:spPr>
        <a:xfrm>
          <a:off x="0" y="1778561"/>
          <a:ext cx="9887578"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E1593-6665-46CB-88FC-01447D63FF9A}">
      <dsp:nvSpPr>
        <dsp:cNvPr id="0" name=""/>
        <dsp:cNvSpPr/>
      </dsp:nvSpPr>
      <dsp:spPr>
        <a:xfrm>
          <a:off x="2652755" y="572879"/>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Organisations using this model provide services to clients who need support for a set period of time.</a:t>
          </a:r>
          <a:endParaRPr lang="en-US" sz="2000" kern="1200" dirty="0">
            <a:solidFill>
              <a:schemeClr val="tx1">
                <a:lumMod val="75000"/>
                <a:lumOff val="25000"/>
              </a:schemeClr>
            </a:solidFill>
          </a:endParaRPr>
        </a:p>
      </dsp:txBody>
      <dsp:txXfrm>
        <a:off x="2652755" y="572879"/>
        <a:ext cx="7152838" cy="1205681"/>
      </dsp:txXfrm>
    </dsp:sp>
    <dsp:sp modelId="{68644EED-CDA1-4525-9B35-7BADE147DBFA}">
      <dsp:nvSpPr>
        <dsp:cNvPr id="0" name=""/>
        <dsp:cNvSpPr/>
      </dsp:nvSpPr>
      <dsp:spPr>
        <a:xfrm>
          <a:off x="0" y="572879"/>
          <a:ext cx="2570770" cy="1205681"/>
        </a:xfrm>
        <a:prstGeom prst="round2SameRect">
          <a:avLst>
            <a:gd name="adj1" fmla="val 16670"/>
            <a:gd name="adj2" fmla="val 0"/>
          </a:avLst>
        </a:prstGeom>
        <a:solidFill>
          <a:srgbClr val="3CBE99"/>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Respite Care Service Model</a:t>
          </a:r>
        </a:p>
      </dsp:txBody>
      <dsp:txXfrm>
        <a:off x="58867" y="631746"/>
        <a:ext cx="2453036" cy="1146814"/>
      </dsp:txXfrm>
    </dsp:sp>
    <dsp:sp modelId="{4A1C557E-F76E-4AC5-8C95-A1CD5A388648}">
      <dsp:nvSpPr>
        <dsp:cNvPr id="0" name=""/>
        <dsp:cNvSpPr/>
      </dsp:nvSpPr>
      <dsp:spPr>
        <a:xfrm>
          <a:off x="2652755" y="1838845"/>
          <a:ext cx="7152838" cy="1205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Organisations using this model provides services to clients who wish to participate fully in their communities. </a:t>
          </a:r>
          <a:endParaRPr lang="en-US" sz="2000" kern="1200" dirty="0">
            <a:solidFill>
              <a:schemeClr val="tx1">
                <a:lumMod val="75000"/>
                <a:lumOff val="25000"/>
              </a:schemeClr>
            </a:solidFill>
          </a:endParaRPr>
        </a:p>
      </dsp:txBody>
      <dsp:txXfrm>
        <a:off x="2652755" y="1838845"/>
        <a:ext cx="7152838" cy="1205681"/>
      </dsp:txXfrm>
    </dsp:sp>
    <dsp:sp modelId="{9674FA1B-2844-4EA2-809E-6B7701AA51AB}">
      <dsp:nvSpPr>
        <dsp:cNvPr id="0" name=""/>
        <dsp:cNvSpPr/>
      </dsp:nvSpPr>
      <dsp:spPr>
        <a:xfrm>
          <a:off x="0" y="1838845"/>
          <a:ext cx="2570770" cy="1205681"/>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Community Support Service Model</a:t>
          </a:r>
        </a:p>
      </dsp:txBody>
      <dsp:txXfrm>
        <a:off x="58867" y="1897712"/>
        <a:ext cx="2453036" cy="114681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F4AE0-6011-4521-B1AB-E09016C87BFA}">
      <dsp:nvSpPr>
        <dsp:cNvPr id="0" name=""/>
        <dsp:cNvSpPr/>
      </dsp:nvSpPr>
      <dsp:spPr>
        <a:xfrm>
          <a:off x="0" y="504592"/>
          <a:ext cx="9815330" cy="15529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1779" tIns="708152" rIns="761779"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Refers to a person’s need to feel that they control their own choices and decisions. </a:t>
          </a:r>
        </a:p>
      </dsp:txBody>
      <dsp:txXfrm>
        <a:off x="0" y="504592"/>
        <a:ext cx="9815330" cy="1552950"/>
      </dsp:txXfrm>
    </dsp:sp>
    <dsp:sp modelId="{348C7EDF-4E1B-4B21-A813-A4FDCC24A7A5}">
      <dsp:nvSpPr>
        <dsp:cNvPr id="0" name=""/>
        <dsp:cNvSpPr/>
      </dsp:nvSpPr>
      <dsp:spPr>
        <a:xfrm>
          <a:off x="490766" y="0"/>
          <a:ext cx="7364667" cy="1003680"/>
        </a:xfrm>
        <a:prstGeom prst="roundRec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697" tIns="0" rIns="259697" bIns="0" numCol="1" spcCol="1270" anchor="ctr" anchorCtr="0">
          <a:noAutofit/>
        </a:bodyPr>
        <a:lstStyle/>
        <a:p>
          <a:pPr marL="0" lvl="0" indent="0" algn="l" defTabSz="889000">
            <a:lnSpc>
              <a:spcPct val="114000"/>
            </a:lnSpc>
            <a:spcBef>
              <a:spcPct val="0"/>
            </a:spcBef>
            <a:spcAft>
              <a:spcPts val="600"/>
            </a:spcAft>
            <a:buNone/>
          </a:pPr>
          <a:r>
            <a:rPr lang="en-AU" sz="2000" b="1" kern="1200" dirty="0"/>
            <a:t>Autonomy</a:t>
          </a:r>
          <a:endParaRPr lang="en-AU" sz="2000" kern="1200" dirty="0"/>
        </a:p>
      </dsp:txBody>
      <dsp:txXfrm>
        <a:off x="539762" y="48996"/>
        <a:ext cx="7266675" cy="9056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BBC11-A374-564D-903C-A686F7AA0C7A}">
      <dsp:nvSpPr>
        <dsp:cNvPr id="0" name=""/>
        <dsp:cNvSpPr/>
      </dsp:nvSpPr>
      <dsp:spPr>
        <a:xfrm>
          <a:off x="6184" y="154048"/>
          <a:ext cx="3043704" cy="175181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Legislated and statutory standards</a:t>
          </a:r>
        </a:p>
      </dsp:txBody>
      <dsp:txXfrm>
        <a:off x="6184" y="154048"/>
        <a:ext cx="3043704" cy="1751814"/>
      </dsp:txXfrm>
    </dsp:sp>
    <dsp:sp modelId="{B2F0989E-9003-0F49-8741-D96354292F40}">
      <dsp:nvSpPr>
        <dsp:cNvPr id="0" name=""/>
        <dsp:cNvSpPr/>
      </dsp:nvSpPr>
      <dsp:spPr>
        <a:xfrm>
          <a:off x="3381743" y="154048"/>
          <a:ext cx="3043704" cy="175181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PH" sz="2000" b="0" kern="1200" dirty="0"/>
            <a:t>Professional standards</a:t>
          </a:r>
          <a:endParaRPr lang="en-US" sz="2000" b="0" kern="1200" dirty="0"/>
        </a:p>
      </dsp:txBody>
      <dsp:txXfrm>
        <a:off x="3381743" y="154048"/>
        <a:ext cx="3043704" cy="1751814"/>
      </dsp:txXfrm>
    </dsp:sp>
    <dsp:sp modelId="{E75C45AA-528D-B14D-BA7D-8FCE45EB9729}">
      <dsp:nvSpPr>
        <dsp:cNvPr id="0" name=""/>
        <dsp:cNvSpPr/>
      </dsp:nvSpPr>
      <dsp:spPr>
        <a:xfrm>
          <a:off x="6757302" y="154048"/>
          <a:ext cx="3043704" cy="175181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PH" sz="2000" b="0" kern="1200" dirty="0"/>
            <a:t>Ethical standards </a:t>
          </a:r>
        </a:p>
      </dsp:txBody>
      <dsp:txXfrm>
        <a:off x="6757302" y="154048"/>
        <a:ext cx="3043704" cy="17518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E42AC-B4F0-4726-A2C3-98E51D65D8C5}">
      <dsp:nvSpPr>
        <dsp:cNvPr id="0" name=""/>
        <dsp:cNvSpPr/>
      </dsp:nvSpPr>
      <dsp:spPr>
        <a:xfrm>
          <a:off x="2924" y="279369"/>
          <a:ext cx="2319769" cy="139186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Consumer dignity and choice</a:t>
          </a:r>
        </a:p>
      </dsp:txBody>
      <dsp:txXfrm>
        <a:off x="2924" y="279369"/>
        <a:ext cx="2319769" cy="1391861"/>
      </dsp:txXfrm>
    </dsp:sp>
    <dsp:sp modelId="{CC9024AB-12D8-41BC-AFEA-A4E48A0B311C}">
      <dsp:nvSpPr>
        <dsp:cNvPr id="0" name=""/>
        <dsp:cNvSpPr/>
      </dsp:nvSpPr>
      <dsp:spPr>
        <a:xfrm>
          <a:off x="2554670" y="279369"/>
          <a:ext cx="2319769" cy="1391861"/>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Ongoing assessment and planning with consumers</a:t>
          </a:r>
        </a:p>
      </dsp:txBody>
      <dsp:txXfrm>
        <a:off x="2554670" y="279369"/>
        <a:ext cx="2319769" cy="1391861"/>
      </dsp:txXfrm>
    </dsp:sp>
    <dsp:sp modelId="{F14A4B9A-95CE-41AA-9176-A5CE6DC11E86}">
      <dsp:nvSpPr>
        <dsp:cNvPr id="0" name=""/>
        <dsp:cNvSpPr/>
      </dsp:nvSpPr>
      <dsp:spPr>
        <a:xfrm>
          <a:off x="5106415" y="279369"/>
          <a:ext cx="2319769" cy="139186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Personal care and clinical care</a:t>
          </a:r>
        </a:p>
      </dsp:txBody>
      <dsp:txXfrm>
        <a:off x="5106415" y="279369"/>
        <a:ext cx="2319769" cy="1391861"/>
      </dsp:txXfrm>
    </dsp:sp>
    <dsp:sp modelId="{D85FDA68-9E79-4A95-A20F-4BD4591CC2F8}">
      <dsp:nvSpPr>
        <dsp:cNvPr id="0" name=""/>
        <dsp:cNvSpPr/>
      </dsp:nvSpPr>
      <dsp:spPr>
        <a:xfrm>
          <a:off x="7658161" y="279369"/>
          <a:ext cx="2319769" cy="139186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Services and supports for daily living</a:t>
          </a:r>
        </a:p>
      </dsp:txBody>
      <dsp:txXfrm>
        <a:off x="7658161" y="279369"/>
        <a:ext cx="2319769" cy="1391861"/>
      </dsp:txXfrm>
    </dsp:sp>
    <dsp:sp modelId="{AD44DC9D-3C17-409D-A8B0-8775F0DB9ADB}">
      <dsp:nvSpPr>
        <dsp:cNvPr id="0" name=""/>
        <dsp:cNvSpPr/>
      </dsp:nvSpPr>
      <dsp:spPr>
        <a:xfrm>
          <a:off x="2924" y="1903207"/>
          <a:ext cx="2319769" cy="1391861"/>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Organisation’s service environment</a:t>
          </a:r>
        </a:p>
      </dsp:txBody>
      <dsp:txXfrm>
        <a:off x="2924" y="1903207"/>
        <a:ext cx="2319769" cy="1391861"/>
      </dsp:txXfrm>
    </dsp:sp>
    <dsp:sp modelId="{AC7B30E2-3F52-4AEC-97AF-A38F48F58F46}">
      <dsp:nvSpPr>
        <dsp:cNvPr id="0" name=""/>
        <dsp:cNvSpPr/>
      </dsp:nvSpPr>
      <dsp:spPr>
        <a:xfrm>
          <a:off x="2554670" y="1903207"/>
          <a:ext cx="2319769" cy="1391861"/>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Feedback and complaints</a:t>
          </a:r>
        </a:p>
      </dsp:txBody>
      <dsp:txXfrm>
        <a:off x="2554670" y="1903207"/>
        <a:ext cx="2319769" cy="1391861"/>
      </dsp:txXfrm>
    </dsp:sp>
    <dsp:sp modelId="{A7FECF4D-51F5-492F-8CBC-06B2D673CC06}">
      <dsp:nvSpPr>
        <dsp:cNvPr id="0" name=""/>
        <dsp:cNvSpPr/>
      </dsp:nvSpPr>
      <dsp:spPr>
        <a:xfrm>
          <a:off x="5106415" y="1903207"/>
          <a:ext cx="2319769" cy="1391861"/>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Human resources</a:t>
          </a:r>
        </a:p>
      </dsp:txBody>
      <dsp:txXfrm>
        <a:off x="5106415" y="1903207"/>
        <a:ext cx="2319769" cy="1391861"/>
      </dsp:txXfrm>
    </dsp:sp>
    <dsp:sp modelId="{6104C779-7F64-4BF8-82C7-829B6F471D92}">
      <dsp:nvSpPr>
        <dsp:cNvPr id="0" name=""/>
        <dsp:cNvSpPr/>
      </dsp:nvSpPr>
      <dsp:spPr>
        <a:xfrm>
          <a:off x="7658161" y="1903207"/>
          <a:ext cx="2319769" cy="13918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Organisational governance</a:t>
          </a:r>
        </a:p>
      </dsp:txBody>
      <dsp:txXfrm>
        <a:off x="7658161" y="1903207"/>
        <a:ext cx="2319769" cy="13918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3FCE17-4939-B84A-A763-E5B475D748E2}">
      <dsp:nvSpPr>
        <dsp:cNvPr id="0" name=""/>
        <dsp:cNvSpPr/>
      </dsp:nvSpPr>
      <dsp:spPr>
        <a:xfrm>
          <a:off x="180639" y="1196"/>
          <a:ext cx="4511280" cy="16354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US" sz="1800" b="1" kern="1200" dirty="0"/>
            <a:t>Direct Observation</a:t>
          </a:r>
        </a:p>
        <a:p>
          <a:pPr marL="0" lvl="0" indent="0" algn="ctr" defTabSz="800100">
            <a:lnSpc>
              <a:spcPct val="114000"/>
            </a:lnSpc>
            <a:spcBef>
              <a:spcPct val="0"/>
            </a:spcBef>
            <a:spcAft>
              <a:spcPts val="600"/>
            </a:spcAft>
            <a:buNone/>
          </a:pPr>
          <a:r>
            <a:rPr lang="en-AU" sz="1800" kern="1200" dirty="0"/>
            <a:t>The observer is present and directly watching and guiding the person being observed.</a:t>
          </a:r>
          <a:endParaRPr lang="en-US" sz="1800" kern="1200" dirty="0"/>
        </a:p>
      </dsp:txBody>
      <dsp:txXfrm>
        <a:off x="180639" y="1196"/>
        <a:ext cx="4511280" cy="1635489"/>
      </dsp:txXfrm>
    </dsp:sp>
    <dsp:sp modelId="{F20A6387-0622-FE42-BF66-3C74B4DA3E49}">
      <dsp:nvSpPr>
        <dsp:cNvPr id="0" name=""/>
        <dsp:cNvSpPr/>
      </dsp:nvSpPr>
      <dsp:spPr>
        <a:xfrm>
          <a:off x="4964501" y="1196"/>
          <a:ext cx="4614425" cy="163548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US" sz="1800" b="1" kern="1200" dirty="0"/>
            <a:t>Indirect Observation</a:t>
          </a:r>
        </a:p>
        <a:p>
          <a:pPr marL="0" lvl="0" indent="0" algn="ctr" defTabSz="800100">
            <a:lnSpc>
              <a:spcPct val="114000"/>
            </a:lnSpc>
            <a:spcBef>
              <a:spcPct val="0"/>
            </a:spcBef>
            <a:spcAft>
              <a:spcPts val="600"/>
            </a:spcAft>
            <a:buNone/>
          </a:pPr>
          <a:r>
            <a:rPr lang="en-AU" sz="1800" kern="1200" dirty="0"/>
            <a:t>The observer is easily reachable but not directly watching the person being observed.</a:t>
          </a:r>
          <a:endParaRPr lang="en-US" sz="1800" kern="1200" dirty="0"/>
        </a:p>
      </dsp:txBody>
      <dsp:txXfrm>
        <a:off x="4964501" y="1196"/>
        <a:ext cx="4614425" cy="16354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94C779-5143-43EB-9336-7499BD85AEC3}">
      <dsp:nvSpPr>
        <dsp:cNvPr id="0" name=""/>
        <dsp:cNvSpPr/>
      </dsp:nvSpPr>
      <dsp:spPr>
        <a:xfrm rot="16200000">
          <a:off x="-145017" y="150346"/>
          <a:ext cx="2170444" cy="186975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Safety hazards</a:t>
          </a:r>
        </a:p>
      </dsp:txBody>
      <dsp:txXfrm rot="5400000">
        <a:off x="5330" y="434088"/>
        <a:ext cx="1869751" cy="1302266"/>
      </dsp:txXfrm>
    </dsp:sp>
    <dsp:sp modelId="{2E68C478-0400-4864-A8E5-564330A0C955}">
      <dsp:nvSpPr>
        <dsp:cNvPr id="0" name=""/>
        <dsp:cNvSpPr/>
      </dsp:nvSpPr>
      <dsp:spPr>
        <a:xfrm rot="16200000">
          <a:off x="1864964" y="150346"/>
          <a:ext cx="2170444" cy="1869751"/>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Biological hazards</a:t>
          </a:r>
        </a:p>
      </dsp:txBody>
      <dsp:txXfrm rot="5400000">
        <a:off x="2015311" y="434088"/>
        <a:ext cx="1869751" cy="1302266"/>
      </dsp:txXfrm>
    </dsp:sp>
    <dsp:sp modelId="{349B6387-524A-4342-B135-C6A194F6C22B}">
      <dsp:nvSpPr>
        <dsp:cNvPr id="0" name=""/>
        <dsp:cNvSpPr/>
      </dsp:nvSpPr>
      <dsp:spPr>
        <a:xfrm rot="16200000">
          <a:off x="3874947" y="150346"/>
          <a:ext cx="2170444" cy="186975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Environmental hazards</a:t>
          </a:r>
        </a:p>
      </dsp:txBody>
      <dsp:txXfrm rot="5400000">
        <a:off x="4025294" y="434088"/>
        <a:ext cx="1869751" cy="1302266"/>
      </dsp:txXfrm>
    </dsp:sp>
    <dsp:sp modelId="{F41498FD-C844-491F-94F2-6BDB21142D6E}">
      <dsp:nvSpPr>
        <dsp:cNvPr id="0" name=""/>
        <dsp:cNvSpPr/>
      </dsp:nvSpPr>
      <dsp:spPr>
        <a:xfrm rot="16200000">
          <a:off x="5884930" y="150346"/>
          <a:ext cx="2170444" cy="1869751"/>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Ergonomic hazards</a:t>
          </a:r>
        </a:p>
      </dsp:txBody>
      <dsp:txXfrm rot="5400000">
        <a:off x="6035277" y="434088"/>
        <a:ext cx="1869751" cy="1302266"/>
      </dsp:txXfrm>
    </dsp:sp>
    <dsp:sp modelId="{668881D3-3B6E-4F95-AF1F-B1B0F4292790}">
      <dsp:nvSpPr>
        <dsp:cNvPr id="0" name=""/>
        <dsp:cNvSpPr/>
      </dsp:nvSpPr>
      <dsp:spPr>
        <a:xfrm rot="16200000">
          <a:off x="7894912" y="150346"/>
          <a:ext cx="2170444" cy="186975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Chemical hazards</a:t>
          </a:r>
        </a:p>
      </dsp:txBody>
      <dsp:txXfrm rot="5400000">
        <a:off x="8045259" y="434088"/>
        <a:ext cx="1869751" cy="13022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9257C-CF15-2D4E-B448-5F74822CAC7B}">
      <dsp:nvSpPr>
        <dsp:cNvPr id="0" name=""/>
        <dsp:cNvSpPr/>
      </dsp:nvSpPr>
      <dsp:spPr>
        <a:xfrm>
          <a:off x="727249" y="0"/>
          <a:ext cx="8242160" cy="2991957"/>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DCE99B-6E4C-CC48-9662-346EE0C679DA}">
      <dsp:nvSpPr>
        <dsp:cNvPr id="0" name=""/>
        <dsp:cNvSpPr/>
      </dsp:nvSpPr>
      <dsp:spPr>
        <a:xfrm>
          <a:off x="3314" y="897587"/>
          <a:ext cx="2153340" cy="1196782"/>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Hazard identification</a:t>
          </a:r>
        </a:p>
      </dsp:txBody>
      <dsp:txXfrm>
        <a:off x="61736" y="956009"/>
        <a:ext cx="2036496" cy="1079938"/>
      </dsp:txXfrm>
    </dsp:sp>
    <dsp:sp modelId="{F59DCD5B-4ACA-A742-B7BD-E72F45B517D5}">
      <dsp:nvSpPr>
        <dsp:cNvPr id="0" name=""/>
        <dsp:cNvSpPr/>
      </dsp:nvSpPr>
      <dsp:spPr>
        <a:xfrm>
          <a:off x="2515544" y="897587"/>
          <a:ext cx="2153340" cy="1196782"/>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Risk assessment</a:t>
          </a:r>
        </a:p>
      </dsp:txBody>
      <dsp:txXfrm>
        <a:off x="2573966" y="956009"/>
        <a:ext cx="2036496" cy="1079938"/>
      </dsp:txXfrm>
    </dsp:sp>
    <dsp:sp modelId="{36E74145-F168-FC4C-996B-F66345A99CDF}">
      <dsp:nvSpPr>
        <dsp:cNvPr id="0" name=""/>
        <dsp:cNvSpPr/>
      </dsp:nvSpPr>
      <dsp:spPr>
        <a:xfrm>
          <a:off x="5027774" y="897587"/>
          <a:ext cx="2153340" cy="119678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Risk control</a:t>
          </a:r>
        </a:p>
      </dsp:txBody>
      <dsp:txXfrm>
        <a:off x="5086196" y="956009"/>
        <a:ext cx="2036496" cy="1079938"/>
      </dsp:txXfrm>
    </dsp:sp>
    <dsp:sp modelId="{228FD3F3-C30C-4043-AB1C-5603F2ED3AB9}">
      <dsp:nvSpPr>
        <dsp:cNvPr id="0" name=""/>
        <dsp:cNvSpPr/>
      </dsp:nvSpPr>
      <dsp:spPr>
        <a:xfrm>
          <a:off x="7540004" y="897587"/>
          <a:ext cx="2153340" cy="119678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Monitoring and review</a:t>
          </a:r>
        </a:p>
      </dsp:txBody>
      <dsp:txXfrm>
        <a:off x="7598426" y="956009"/>
        <a:ext cx="2036496" cy="10799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8204F-8812-43DA-BC61-74011660760C}">
      <dsp:nvSpPr>
        <dsp:cNvPr id="0" name=""/>
        <dsp:cNvSpPr/>
      </dsp:nvSpPr>
      <dsp:spPr>
        <a:xfrm>
          <a:off x="2918" y="461046"/>
          <a:ext cx="2315045" cy="138902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Substances used by clients and other staff </a:t>
          </a:r>
        </a:p>
      </dsp:txBody>
      <dsp:txXfrm>
        <a:off x="2918" y="461046"/>
        <a:ext cx="2315045" cy="1389027"/>
      </dsp:txXfrm>
    </dsp:sp>
    <dsp:sp modelId="{E3A684FA-CC64-474E-AF1A-FC05E7D0BA9A}">
      <dsp:nvSpPr>
        <dsp:cNvPr id="0" name=""/>
        <dsp:cNvSpPr/>
      </dsp:nvSpPr>
      <dsp:spPr>
        <a:xfrm>
          <a:off x="2549468" y="461046"/>
          <a:ext cx="2315045" cy="138902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Equipment used by clients and other staff </a:t>
          </a:r>
        </a:p>
      </dsp:txBody>
      <dsp:txXfrm>
        <a:off x="2549468" y="461046"/>
        <a:ext cx="2315045" cy="1389027"/>
      </dsp:txXfrm>
    </dsp:sp>
    <dsp:sp modelId="{2BD7D03D-9228-4FFF-B6EC-B3E31434CD0A}">
      <dsp:nvSpPr>
        <dsp:cNvPr id="0" name=""/>
        <dsp:cNvSpPr/>
      </dsp:nvSpPr>
      <dsp:spPr>
        <a:xfrm>
          <a:off x="5096018" y="461046"/>
          <a:ext cx="2315045" cy="138902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Moveable items used by clients and other staff </a:t>
          </a:r>
        </a:p>
      </dsp:txBody>
      <dsp:txXfrm>
        <a:off x="5096018" y="461046"/>
        <a:ext cx="2315045" cy="1389027"/>
      </dsp:txXfrm>
    </dsp:sp>
    <dsp:sp modelId="{ED797CC4-11E9-44B7-A883-76976AC4F167}">
      <dsp:nvSpPr>
        <dsp:cNvPr id="0" name=""/>
        <dsp:cNvSpPr/>
      </dsp:nvSpPr>
      <dsp:spPr>
        <a:xfrm>
          <a:off x="7642569" y="461046"/>
          <a:ext cx="2315045" cy="138902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200"/>
            <a:buFont typeface="Wingdings" panose="05000000000000000000" pitchFamily="2" charset="2"/>
            <a:buNone/>
          </a:pPr>
          <a:r>
            <a:rPr lang="en-AU" sz="2000" kern="1200" dirty="0"/>
            <a:t>Other people</a:t>
          </a:r>
        </a:p>
      </dsp:txBody>
      <dsp:txXfrm>
        <a:off x="7642569" y="461046"/>
        <a:ext cx="2315045" cy="13890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7C8F7-B9C9-48DC-BA63-A1C674F79FB1}">
      <dsp:nvSpPr>
        <dsp:cNvPr id="0" name=""/>
        <dsp:cNvSpPr/>
      </dsp:nvSpPr>
      <dsp:spPr>
        <a:xfrm>
          <a:off x="6370241" y="0"/>
          <a:ext cx="3849396"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Removing an existing hazard</a:t>
          </a:r>
        </a:p>
      </dsp:txBody>
      <dsp:txXfrm>
        <a:off x="6949353" y="0"/>
        <a:ext cx="3270284" cy="827612"/>
      </dsp:txXfrm>
    </dsp:sp>
    <dsp:sp modelId="{30E31C02-358A-0748-A344-158EC19B14DB}">
      <dsp:nvSpPr>
        <dsp:cNvPr id="0" name=""/>
        <dsp:cNvSpPr/>
      </dsp:nvSpPr>
      <dsp:spPr>
        <a:xfrm rot="10800000">
          <a:off x="0" y="0"/>
          <a:ext cx="6949353" cy="827612"/>
        </a:xfrm>
        <a:prstGeom prst="trapezoid">
          <a:avLst>
            <a:gd name="adj" fmla="val 69974"/>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Elimination</a:t>
          </a:r>
        </a:p>
      </dsp:txBody>
      <dsp:txXfrm rot="-10800000">
        <a:off x="1216136" y="0"/>
        <a:ext cx="4517079" cy="827612"/>
      </dsp:txXfrm>
    </dsp:sp>
    <dsp:sp modelId="{11633365-5EB8-0149-A770-D039B31FB98A}">
      <dsp:nvSpPr>
        <dsp:cNvPr id="0" name=""/>
        <dsp:cNvSpPr/>
      </dsp:nvSpPr>
      <dsp:spPr>
        <a:xfrm>
          <a:off x="5791128" y="827612"/>
          <a:ext cx="4428509"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 Replace the hazard with something safer</a:t>
          </a:r>
        </a:p>
      </dsp:txBody>
      <dsp:txXfrm>
        <a:off x="6370241" y="827612"/>
        <a:ext cx="3849396" cy="827612"/>
      </dsp:txXfrm>
    </dsp:sp>
    <dsp:sp modelId="{F4CDFDF8-16CC-7745-8628-D0815B873768}">
      <dsp:nvSpPr>
        <dsp:cNvPr id="0" name=""/>
        <dsp:cNvSpPr/>
      </dsp:nvSpPr>
      <dsp:spPr>
        <a:xfrm rot="10800000">
          <a:off x="579112" y="827612"/>
          <a:ext cx="5791128" cy="827612"/>
        </a:xfrm>
        <a:prstGeom prst="trapezoid">
          <a:avLst>
            <a:gd name="adj" fmla="val 69974"/>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Substitution</a:t>
          </a:r>
        </a:p>
      </dsp:txBody>
      <dsp:txXfrm rot="-10800000">
        <a:off x="1592560" y="827612"/>
        <a:ext cx="3764233" cy="827612"/>
      </dsp:txXfrm>
    </dsp:sp>
    <dsp:sp modelId="{E8B6FF59-5E9D-4AC4-8952-AA6123464389}">
      <dsp:nvSpPr>
        <dsp:cNvPr id="0" name=""/>
        <dsp:cNvSpPr/>
      </dsp:nvSpPr>
      <dsp:spPr>
        <a:xfrm>
          <a:off x="5212015" y="1655225"/>
          <a:ext cx="5007622"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b="0" kern="1200">
              <a:solidFill>
                <a:schemeClr val="tx1">
                  <a:lumMod val="75000"/>
                  <a:lumOff val="25000"/>
                </a:schemeClr>
              </a:solidFill>
            </a:rPr>
            <a:t> Isolate the hazard from people</a:t>
          </a:r>
        </a:p>
      </dsp:txBody>
      <dsp:txXfrm>
        <a:off x="5791128" y="1655225"/>
        <a:ext cx="4428509" cy="827612"/>
      </dsp:txXfrm>
    </dsp:sp>
    <dsp:sp modelId="{7700E783-9FE4-457A-9767-5F9E766D27E7}">
      <dsp:nvSpPr>
        <dsp:cNvPr id="0" name=""/>
        <dsp:cNvSpPr/>
      </dsp:nvSpPr>
      <dsp:spPr>
        <a:xfrm rot="10800000">
          <a:off x="1158225" y="1655225"/>
          <a:ext cx="4632902" cy="827612"/>
        </a:xfrm>
        <a:prstGeom prst="trapezoid">
          <a:avLst>
            <a:gd name="adj" fmla="val 69974"/>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Isolation</a:t>
          </a:r>
        </a:p>
      </dsp:txBody>
      <dsp:txXfrm rot="-10800000">
        <a:off x="1968983" y="1655225"/>
        <a:ext cx="3011386" cy="827612"/>
      </dsp:txXfrm>
    </dsp:sp>
    <dsp:sp modelId="{16B48AF5-2FF6-384F-A8DE-5FF42EC14BB7}">
      <dsp:nvSpPr>
        <dsp:cNvPr id="0" name=""/>
        <dsp:cNvSpPr/>
      </dsp:nvSpPr>
      <dsp:spPr>
        <a:xfrm>
          <a:off x="4632902" y="2482839"/>
          <a:ext cx="5586735"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 Use mechanical devices or processes to  </a:t>
          </a:r>
          <a:r>
            <a:rPr lang="en-US" sz="1800" kern="1200" err="1">
              <a:solidFill>
                <a:schemeClr val="tx1">
                  <a:lumMod val="75000"/>
                  <a:lumOff val="25000"/>
                </a:schemeClr>
              </a:solidFill>
            </a:rPr>
            <a:t>minimise</a:t>
          </a:r>
          <a:r>
            <a:rPr lang="en-US" sz="1800" kern="1200">
              <a:solidFill>
                <a:schemeClr val="tx1">
                  <a:lumMod val="75000"/>
                  <a:lumOff val="25000"/>
                </a:schemeClr>
              </a:solidFill>
            </a:rPr>
            <a:t> exposure to a hazard</a:t>
          </a:r>
        </a:p>
      </dsp:txBody>
      <dsp:txXfrm>
        <a:off x="5212015" y="2482839"/>
        <a:ext cx="5007622" cy="827612"/>
      </dsp:txXfrm>
    </dsp:sp>
    <dsp:sp modelId="{63FA502B-57C3-1F4B-9ED8-6EA65199416E}">
      <dsp:nvSpPr>
        <dsp:cNvPr id="0" name=""/>
        <dsp:cNvSpPr/>
      </dsp:nvSpPr>
      <dsp:spPr>
        <a:xfrm rot="10800000">
          <a:off x="1737338" y="2482839"/>
          <a:ext cx="3474676" cy="827612"/>
        </a:xfrm>
        <a:prstGeom prst="trapezoid">
          <a:avLst>
            <a:gd name="adj" fmla="val 69974"/>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Engineering controls</a:t>
          </a:r>
        </a:p>
      </dsp:txBody>
      <dsp:txXfrm rot="-10800000">
        <a:off x="2345406" y="2482839"/>
        <a:ext cx="2258539" cy="827612"/>
      </dsp:txXfrm>
    </dsp:sp>
    <dsp:sp modelId="{AD72105D-E3DB-F544-AD37-33A12A87A795}">
      <dsp:nvSpPr>
        <dsp:cNvPr id="0" name=""/>
        <dsp:cNvSpPr/>
      </dsp:nvSpPr>
      <dsp:spPr>
        <a:xfrm>
          <a:off x="4053789" y="3310451"/>
          <a:ext cx="6165848"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 Work methods or procedures that are designed to </a:t>
          </a:r>
          <a:r>
            <a:rPr lang="en-US" sz="1800" kern="1200" err="1">
              <a:solidFill>
                <a:schemeClr val="tx1">
                  <a:lumMod val="75000"/>
                  <a:lumOff val="25000"/>
                </a:schemeClr>
              </a:solidFill>
            </a:rPr>
            <a:t>minimise</a:t>
          </a:r>
          <a:r>
            <a:rPr lang="en-US" sz="1800" kern="1200">
              <a:solidFill>
                <a:schemeClr val="tx1">
                  <a:lumMod val="75000"/>
                  <a:lumOff val="25000"/>
                </a:schemeClr>
              </a:solidFill>
            </a:rPr>
            <a:t> exposure to a hazard</a:t>
          </a:r>
        </a:p>
      </dsp:txBody>
      <dsp:txXfrm>
        <a:off x="4632902" y="3310451"/>
        <a:ext cx="5586735" cy="827612"/>
      </dsp:txXfrm>
    </dsp:sp>
    <dsp:sp modelId="{40323FD6-27AE-994D-AE3B-528E3B3EBBB4}">
      <dsp:nvSpPr>
        <dsp:cNvPr id="0" name=""/>
        <dsp:cNvSpPr/>
      </dsp:nvSpPr>
      <dsp:spPr>
        <a:xfrm rot="10800000">
          <a:off x="2316451" y="3310451"/>
          <a:ext cx="2316451" cy="827612"/>
        </a:xfrm>
        <a:prstGeom prst="trapezoid">
          <a:avLst>
            <a:gd name="adj" fmla="val 69974"/>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Administration controls</a:t>
          </a:r>
        </a:p>
      </dsp:txBody>
      <dsp:txXfrm rot="-10800000">
        <a:off x="2721830" y="3310451"/>
        <a:ext cx="1505693" cy="827612"/>
      </dsp:txXfrm>
    </dsp:sp>
    <dsp:sp modelId="{FF79B8C1-0BC3-2E47-9394-B13AEDB1FB03}">
      <dsp:nvSpPr>
        <dsp:cNvPr id="0" name=""/>
        <dsp:cNvSpPr/>
      </dsp:nvSpPr>
      <dsp:spPr>
        <a:xfrm>
          <a:off x="3474676" y="4138065"/>
          <a:ext cx="6744961" cy="827612"/>
        </a:xfrm>
        <a:prstGeom prst="nonIsoscelesTrapezoid">
          <a:avLst>
            <a:gd name="adj1" fmla="val 69974"/>
            <a:gd name="adj2" fmla="val 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ts val="600"/>
            </a:spcAft>
            <a:buChar char="•"/>
          </a:pPr>
          <a:r>
            <a:rPr lang="en-US" sz="1800" kern="1200">
              <a:solidFill>
                <a:schemeClr val="tx1">
                  <a:lumMod val="75000"/>
                  <a:lumOff val="25000"/>
                </a:schemeClr>
              </a:solidFill>
            </a:rPr>
            <a:t> Protect the person with the use of suitable Personal Protective Equipment</a:t>
          </a:r>
        </a:p>
      </dsp:txBody>
      <dsp:txXfrm>
        <a:off x="4053789" y="4138065"/>
        <a:ext cx="6165848" cy="827612"/>
      </dsp:txXfrm>
    </dsp:sp>
    <dsp:sp modelId="{F681663C-8EA2-6B4E-A085-533FB3D7AB6E}">
      <dsp:nvSpPr>
        <dsp:cNvPr id="0" name=""/>
        <dsp:cNvSpPr/>
      </dsp:nvSpPr>
      <dsp:spPr>
        <a:xfrm rot="10800000">
          <a:off x="2895564" y="4138065"/>
          <a:ext cx="1158225" cy="827612"/>
        </a:xfrm>
        <a:prstGeom prst="trapezoid">
          <a:avLst>
            <a:gd name="adj" fmla="val 69974"/>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rPr>
            <a:t>PPE</a:t>
          </a:r>
        </a:p>
      </dsp:txBody>
      <dsp:txXfrm rot="-10800000">
        <a:off x="2895564" y="4138065"/>
        <a:ext cx="1158225" cy="827612"/>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11/12/2023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b="1544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Monitor Support Activities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a:t>
            </a:r>
            <a:r>
              <a:rPr lang="en-US" dirty="0" err="1"/>
              <a:t>individualised</a:t>
            </a:r>
            <a:r>
              <a:rPr lang="en-US" dirty="0"/>
              <a:t>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4"/>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aged care worker must follow the eight standards of the Aged Care Quality Standards: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A072E86E-16AA-42B5-8BE8-EC474AAA9606}"/>
              </a:ext>
            </a:extLst>
          </p:cNvPr>
          <p:cNvGraphicFramePr/>
          <p:nvPr>
            <p:extLst>
              <p:ext uri="{D42A27DB-BD31-4B8C-83A1-F6EECF244321}">
                <p14:modId xmlns:p14="http://schemas.microsoft.com/office/powerpoint/2010/main" val="652943009"/>
              </p:ext>
            </p:extLst>
          </p:nvPr>
        </p:nvGraphicFramePr>
        <p:xfrm>
          <a:off x="944545" y="2602523"/>
          <a:ext cx="9980855" cy="35744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D662FA2-7A4D-4081-A9C2-B27D6B8B01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3AE3E42-98F0-4545-865F-07BA424720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FD294F-778C-4AEC-A88F-32E1B6DF7E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385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3.1.2 Monitoring Own Work to Ensure the Standard of Support is Maintained</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then the following when monitoring your own work to ensure the required standard of support is maintained: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review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your supervisors and co-workers for their observations.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feedback from your clients.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7" name="Diagram 6">
            <a:extLst>
              <a:ext uri="{FF2B5EF4-FFF2-40B4-BE49-F238E27FC236}">
                <a16:creationId xmlns:a16="http://schemas.microsoft.com/office/drawing/2014/main" id="{06FC16F0-9C84-42CC-853C-7282B763C140}"/>
              </a:ext>
            </a:extLst>
          </p:cNvPr>
          <p:cNvGraphicFramePr/>
          <p:nvPr>
            <p:extLst>
              <p:ext uri="{D42A27DB-BD31-4B8C-83A1-F6EECF244321}">
                <p14:modId xmlns:p14="http://schemas.microsoft.com/office/powerpoint/2010/main" val="1635242098"/>
              </p:ext>
            </p:extLst>
          </p:nvPr>
        </p:nvGraphicFramePr>
        <p:xfrm>
          <a:off x="1165609" y="3768131"/>
          <a:ext cx="9759566" cy="1637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BF375BDA-CFEC-4A71-9812-8060B8A317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BC73763-C7AF-48E2-936C-26579845EA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8A00E4A-59ED-4744-97F6-B0CF5F08722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798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273813"/>
            <a:ext cx="5654675" cy="631037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Respond to and Report Situations of Risks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0129" y="1557495"/>
            <a:ext cx="5719806" cy="3813204"/>
          </a:xfrm>
          <a:prstGeom prst="rect">
            <a:avLst/>
          </a:prstGeom>
        </p:spPr>
      </p:pic>
    </p:spTree>
    <p:extLst>
      <p:ext uri="{BB962C8B-B14F-4D97-AF65-F5344CB8AC3E}">
        <p14:creationId xmlns:p14="http://schemas.microsoft.com/office/powerpoint/2010/main" val="611396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Risk</a:t>
            </a:r>
            <a:r>
              <a:rPr lang="en-US" sz="2200" dirty="0">
                <a:solidFill>
                  <a:schemeClr val="tx1">
                    <a:lumMod val="75000"/>
                    <a:lumOff val="25000"/>
                  </a:schemeClr>
                </a:solidFill>
              </a:rPr>
              <a:t> is the likelihood that something will harm or affect a person’s safety and wellbeing.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Situations of potential risk </a:t>
            </a:r>
            <a:r>
              <a:rPr lang="en-US" sz="2200" dirty="0">
                <a:solidFill>
                  <a:schemeClr val="tx1">
                    <a:lumMod val="75000"/>
                    <a:lumOff val="25000"/>
                  </a:schemeClr>
                </a:solidFill>
              </a:rPr>
              <a:t>are instances where there is a possibility that a person will be exposed to harm.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Situations of actual risk </a:t>
            </a:r>
            <a:r>
              <a:rPr lang="en-US" sz="2200" dirty="0">
                <a:solidFill>
                  <a:schemeClr val="tx1">
                    <a:lumMod val="75000"/>
                    <a:lumOff val="25000"/>
                  </a:schemeClr>
                </a:solidFill>
              </a:rPr>
              <a:t>are instances where there is a confirmed possibility.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B4BF51FB-C71F-447B-A30A-AFE68C54D6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37F1E9D-594C-4503-8276-252DDD7F86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A9D69A0-654C-402E-85E8-7D41B9DCCB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7598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3.2.1 Situations of Potential or Actual Risk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always be on the lookout for situations of potential or actual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one must be familiar with the different kinds of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hazard</a:t>
            </a:r>
            <a:r>
              <a:rPr lang="en-US" sz="2200" dirty="0">
                <a:solidFill>
                  <a:schemeClr val="tx1">
                    <a:lumMod val="75000"/>
                    <a:lumOff val="25000"/>
                  </a:schemeClr>
                </a:solidFill>
              </a:rPr>
              <a:t> is any source that can potentially harm or affect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Common examples of hazards include: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10" name="Diagram 9">
            <a:extLst>
              <a:ext uri="{FF2B5EF4-FFF2-40B4-BE49-F238E27FC236}">
                <a16:creationId xmlns:a16="http://schemas.microsoft.com/office/drawing/2014/main" id="{3F8EF45A-A34D-47D9-98AF-54942F2ADD5B}"/>
              </a:ext>
            </a:extLst>
          </p:cNvPr>
          <p:cNvGraphicFramePr/>
          <p:nvPr>
            <p:extLst>
              <p:ext uri="{D42A27DB-BD31-4B8C-83A1-F6EECF244321}">
                <p14:modId xmlns:p14="http://schemas.microsoft.com/office/powerpoint/2010/main" val="3255873738"/>
              </p:ext>
            </p:extLst>
          </p:nvPr>
        </p:nvGraphicFramePr>
        <p:xfrm>
          <a:off x="1004835" y="3908809"/>
          <a:ext cx="9920339" cy="2170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28F6F13-1272-4AF9-A304-2A0B2E6B1B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392A5ED-FF7D-49BC-8D81-24F8E7CF54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1A0D4E5-F0FD-4066-9E51-0A9646AE48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Hazardous Manual Handling Scenarios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Manual handling </a:t>
            </a:r>
            <a:r>
              <a:rPr lang="en-US" sz="2200" dirty="0">
                <a:solidFill>
                  <a:schemeClr val="tx1">
                    <a:lumMod val="75000"/>
                    <a:lumOff val="25000"/>
                  </a:schemeClr>
                </a:solidFill>
              </a:rPr>
              <a:t>is any activity that requires the use of force by a person to move something or someone.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Hazardous manual handling </a:t>
            </a:r>
            <a:r>
              <a:rPr lang="en-US" sz="2200" dirty="0">
                <a:solidFill>
                  <a:schemeClr val="tx1">
                    <a:lumMod val="75000"/>
                    <a:lumOff val="25000"/>
                  </a:schemeClr>
                </a:solidFill>
              </a:rPr>
              <a:t>refers to handling that has characteristics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Repetitive or sustained use of force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Sustained awkward posture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CEA3A93A-AD10-4FAD-A832-BC8B45AE8A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8808A14-9A0E-48C7-B25C-7A38F59420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D2A8EC6-EC2A-4C9A-B777-E37DE00AAB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18997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Hazardous manual handling </a:t>
            </a:r>
            <a:r>
              <a:rPr lang="en-US" sz="2200" dirty="0">
                <a:solidFill>
                  <a:schemeClr val="tx1">
                    <a:lumMod val="75000"/>
                    <a:lumOff val="25000"/>
                  </a:schemeClr>
                </a:solidFill>
              </a:rPr>
              <a:t>refers to handling that has characteristics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Repetitive movement</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Application of extreme force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loads that are unstable or difficult to grasp and hold</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live people or animals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69C09994-2896-4D22-9333-36EC1D2A9D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31B275A-B593-4F4E-AB99-74D2FD048C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0A73607-2A81-45F3-A4E3-2B7BA83FD7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34657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45" r="994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Hazardous manual handling can cause injuries to you or the client, such 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Sprains and strains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Back injuries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Soft-tissue injuries to wrists, arms, shoulders, neck or legs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Hernias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Chronic pain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spTree>
    <p:extLst>
      <p:ext uri="{BB962C8B-B14F-4D97-AF65-F5344CB8AC3E}">
        <p14:creationId xmlns:p14="http://schemas.microsoft.com/office/powerpoint/2010/main" val="3683587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3.2.2 </a:t>
            </a:r>
            <a:r>
              <a:rPr lang="en-US" b="1" dirty="0" err="1">
                <a:solidFill>
                  <a:srgbClr val="FF595E"/>
                </a:solidFill>
                <a:latin typeface="+mn-lt"/>
              </a:rPr>
              <a:t>Recognising</a:t>
            </a:r>
            <a:r>
              <a:rPr lang="en-US" b="1" dirty="0">
                <a:solidFill>
                  <a:srgbClr val="FF595E"/>
                </a:solidFill>
                <a:latin typeface="+mn-lt"/>
              </a:rPr>
              <a:t> and Responding to Situations of Potential or Actual Risk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Risk management </a:t>
            </a:r>
            <a:r>
              <a:rPr lang="en-US" sz="2200" dirty="0">
                <a:solidFill>
                  <a:schemeClr val="tx1">
                    <a:lumMod val="75000"/>
                    <a:lumOff val="25000"/>
                  </a:schemeClr>
                </a:solidFill>
              </a:rPr>
              <a:t>is the process of identifying, assessing and controlling the risk of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7" name="Diagram 6">
            <a:extLst>
              <a:ext uri="{FF2B5EF4-FFF2-40B4-BE49-F238E27FC236}">
                <a16:creationId xmlns:a16="http://schemas.microsoft.com/office/drawing/2014/main" id="{672EDF15-9BE2-4B5A-A452-597E36BFC825}"/>
              </a:ext>
            </a:extLst>
          </p:cNvPr>
          <p:cNvGraphicFramePr/>
          <p:nvPr>
            <p:extLst>
              <p:ext uri="{D42A27DB-BD31-4B8C-83A1-F6EECF244321}">
                <p14:modId xmlns:p14="http://schemas.microsoft.com/office/powerpoint/2010/main" val="2550057735"/>
              </p:ext>
            </p:extLst>
          </p:nvPr>
        </p:nvGraphicFramePr>
        <p:xfrm>
          <a:off x="1055076" y="3285810"/>
          <a:ext cx="9696659" cy="2991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8CD23C55-DC1C-4EE3-B8FC-A6450E2804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D5A1086-6F22-4C0D-812B-372701505B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A14CAB3-BA3C-4D84-BFD3-EBEA8C813FF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451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Hazard identification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first step to managing risk is to identify all hazards within the environment.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This also includes identifying all possible events in which risk is presented.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3A7481A1-EFE3-412A-93B2-2E99388283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5F51307-1EFE-4ACC-BFCA-69712B5AC0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BF2CA59-A66E-48AA-AA4A-A9A8C221E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3474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Monitor: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observing the person's progress with the provided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the first step in ensuring that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is effective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What you will monitor can be used to improve and maintain their well-being.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information can also ensure that their rights are respected by all those involved in providing their support.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39536F2D-F12E-41C1-8A74-C4AF015F54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A53DDAF-5339-4018-A12A-479A7F27FE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4CEECB8-7380-48EC-9D60-ABB1A34BA6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Hazard identification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To identify possible situations of risk during support activities, you must monitor the following within the environment:</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7" name="Diagram 6">
            <a:extLst>
              <a:ext uri="{FF2B5EF4-FFF2-40B4-BE49-F238E27FC236}">
                <a16:creationId xmlns:a16="http://schemas.microsoft.com/office/drawing/2014/main" id="{75472DA5-C9E2-4F83-8601-13B20C29CA83}"/>
              </a:ext>
            </a:extLst>
          </p:cNvPr>
          <p:cNvGraphicFramePr/>
          <p:nvPr>
            <p:extLst>
              <p:ext uri="{D42A27DB-BD31-4B8C-83A1-F6EECF244321}">
                <p14:modId xmlns:p14="http://schemas.microsoft.com/office/powerpoint/2010/main" val="3210407158"/>
              </p:ext>
            </p:extLst>
          </p:nvPr>
        </p:nvGraphicFramePr>
        <p:xfrm>
          <a:off x="964642" y="3758083"/>
          <a:ext cx="9960533" cy="2311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FDD04FA-2F6C-4DA5-8EAB-EA197E4A47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4E2C571-0610-4A74-8CB0-619ABFC1EA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43AD9D2-558D-455A-8637-4633A30C0C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5193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Risk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identified the hazards within the environment, you must consider: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severity of the harm which can be caused by the hazard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likelihood of the harm occurring</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CED9B4DE-1835-4476-9753-E49C1909B7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5512B80-3F97-4BD6-9312-866F08F02A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54F9B20-A50A-460A-AF5F-E9358737FC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296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sp>
        <p:nvSpPr>
          <p:cNvPr id="8" name="Content Placeholder 2">
            <a:extLst>
              <a:ext uri="{FF2B5EF4-FFF2-40B4-BE49-F238E27FC236}">
                <a16:creationId xmlns:a16="http://schemas.microsoft.com/office/drawing/2014/main" id="{2C17CDC3-9F90-4FE2-A9D8-4641F959D823}"/>
              </a:ext>
            </a:extLst>
          </p:cNvPr>
          <p:cNvSpPr>
            <a:spLocks noGrp="1"/>
          </p:cNvSpPr>
          <p:nvPr>
            <p:ph idx="1"/>
          </p:nvPr>
        </p:nvSpPr>
        <p:spPr>
          <a:xfrm>
            <a:off x="778214" y="1837552"/>
            <a:ext cx="10087200" cy="435240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Risk control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hierarchy of control is used as a means of determining how to implement feasible and effective control solutions.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hierarchy is depicted in the next slide. </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1342A27E-645D-4146-BF4F-8C38011019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6C68C6F-E5B7-4616-96E1-C7FEF0721E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CF475B-A3FC-4D6E-A3C9-FF6444C296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24133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Monitor Support Activities</a:t>
            </a:r>
            <a:endParaRPr lang="en-PH" sz="1050" i="1"/>
          </a:p>
        </p:txBody>
      </p:sp>
      <p:graphicFrame>
        <p:nvGraphicFramePr>
          <p:cNvPr id="2" name="Diagram 1">
            <a:extLst>
              <a:ext uri="{FF2B5EF4-FFF2-40B4-BE49-F238E27FC236}">
                <a16:creationId xmlns:a16="http://schemas.microsoft.com/office/drawing/2014/main" id="{39B88991-99AF-AB24-2C6C-68A9616D87F8}"/>
              </a:ext>
            </a:extLst>
          </p:cNvPr>
          <p:cNvGraphicFramePr/>
          <p:nvPr>
            <p:extLst>
              <p:ext uri="{D42A27DB-BD31-4B8C-83A1-F6EECF244321}">
                <p14:modId xmlns:p14="http://schemas.microsoft.com/office/powerpoint/2010/main" val="1843279991"/>
              </p:ext>
            </p:extLst>
          </p:nvPr>
        </p:nvGraphicFramePr>
        <p:xfrm>
          <a:off x="676044" y="1126706"/>
          <a:ext cx="10219638" cy="4965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810A3A7-B1A1-4E2F-9F54-4CA02C23EE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CF55403-C56F-471D-8D5D-52741A6AE0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8EE2FC5-4B63-4812-83F5-1E1344B274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1294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process of risk management: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Monitoring and review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last step in managing risks is to monitor and review the changes made to control the level of risk.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methods used have been effective in </a:t>
            </a:r>
            <a:r>
              <a:rPr lang="en-US" sz="2200" dirty="0" err="1">
                <a:solidFill>
                  <a:schemeClr val="tx1">
                    <a:lumMod val="75000"/>
                    <a:lumOff val="25000"/>
                  </a:schemeClr>
                </a:solidFill>
              </a:rPr>
              <a:t>minimising</a:t>
            </a:r>
            <a:r>
              <a:rPr lang="en-US" sz="2200" dirty="0">
                <a:solidFill>
                  <a:schemeClr val="tx1">
                    <a:lumMod val="75000"/>
                    <a:lumOff val="25000"/>
                  </a:schemeClr>
                </a:solidFill>
              </a:rPr>
              <a:t> the risk identified in the hazard</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for any new risks or hazards during the implementation of the control methods.</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EFF0D968-0EDC-461E-ABC7-8082013BAB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07B337A-CD27-4F6F-A235-DC6A8C6A77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117934C-2454-4F00-8999-67B90A9B92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6021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Management Considerations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taken into consideration when managing risks for clients:</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2C19C4F4-71B0-48EF-89AF-68423AF8C81D}"/>
              </a:ext>
            </a:extLst>
          </p:cNvPr>
          <p:cNvGraphicFramePr/>
          <p:nvPr>
            <p:extLst>
              <p:ext uri="{D42A27DB-BD31-4B8C-83A1-F6EECF244321}">
                <p14:modId xmlns:p14="http://schemas.microsoft.com/office/powerpoint/2010/main" val="524125584"/>
              </p:ext>
            </p:extLst>
          </p:nvPr>
        </p:nvGraphicFramePr>
        <p:xfrm>
          <a:off x="1045029" y="2843684"/>
          <a:ext cx="9777046" cy="3333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A280B3F-3373-40B5-94CB-C806C7E721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D6BCC07-F5D2-44E9-A647-000F262311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A707EF1-2136-484F-8916-7AA8AF51FF6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8424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Management Considerations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taken into consideration when managing risks for clients:</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2C19C4F4-71B0-48EF-89AF-68423AF8C81D}"/>
              </a:ext>
            </a:extLst>
          </p:cNvPr>
          <p:cNvGraphicFramePr/>
          <p:nvPr>
            <p:extLst>
              <p:ext uri="{D42A27DB-BD31-4B8C-83A1-F6EECF244321}">
                <p14:modId xmlns:p14="http://schemas.microsoft.com/office/powerpoint/2010/main" val="3971572642"/>
              </p:ext>
            </p:extLst>
          </p:nvPr>
        </p:nvGraphicFramePr>
        <p:xfrm>
          <a:off x="984739" y="2813538"/>
          <a:ext cx="9940436" cy="3285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CA6D9B0-525C-4E06-8B2C-0087AEC996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A4A1104-D838-4477-AFD2-F23C609991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E5FAFBA-7EEF-469F-B7F8-465774E58E8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7659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3.2.3 Ways to Respond to Identified Risks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Table 5">
            <a:extLst>
              <a:ext uri="{FF2B5EF4-FFF2-40B4-BE49-F238E27FC236}">
                <a16:creationId xmlns:a16="http://schemas.microsoft.com/office/drawing/2014/main" id="{05E07249-B378-4891-8103-2E4A2CB6A63A}"/>
              </a:ext>
            </a:extLst>
          </p:cNvPr>
          <p:cNvGraphicFramePr>
            <a:graphicFrameLocks noGrp="1"/>
          </p:cNvGraphicFramePr>
          <p:nvPr>
            <p:extLst>
              <p:ext uri="{D42A27DB-BD31-4B8C-83A1-F6EECF244321}">
                <p14:modId xmlns:p14="http://schemas.microsoft.com/office/powerpoint/2010/main" val="1127965446"/>
              </p:ext>
            </p:extLst>
          </p:nvPr>
        </p:nvGraphicFramePr>
        <p:xfrm>
          <a:off x="987131" y="2853732"/>
          <a:ext cx="9784701" cy="3145133"/>
        </p:xfrm>
        <a:graphic>
          <a:graphicData uri="http://schemas.openxmlformats.org/drawingml/2006/table">
            <a:tbl>
              <a:tblPr firstRow="1" firstCol="1" bandRow="1">
                <a:tableStyleId>{5A111915-BE36-4E01-A7E5-04B1672EAD32}</a:tableStyleId>
              </a:tblPr>
              <a:tblGrid>
                <a:gridCol w="2590707">
                  <a:extLst>
                    <a:ext uri="{9D8B030D-6E8A-4147-A177-3AD203B41FA5}">
                      <a16:colId xmlns:a16="http://schemas.microsoft.com/office/drawing/2014/main" val="1019344880"/>
                    </a:ext>
                  </a:extLst>
                </a:gridCol>
                <a:gridCol w="7193994">
                  <a:extLst>
                    <a:ext uri="{9D8B030D-6E8A-4147-A177-3AD203B41FA5}">
                      <a16:colId xmlns:a16="http://schemas.microsoft.com/office/drawing/2014/main" val="4102060053"/>
                    </a:ext>
                  </a:extLst>
                </a:gridCol>
              </a:tblGrid>
              <a:tr h="651437">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3238410"/>
                  </a:ext>
                </a:extLst>
              </a:tr>
              <a:tr h="2493696">
                <a:tc>
                  <a:txBody>
                    <a:bodyPr/>
                    <a:lstStyle/>
                    <a:p>
                      <a:pPr marL="0" marR="64135" indent="-228600" algn="ctr">
                        <a:lnSpc>
                          <a:spcPct val="114000"/>
                        </a:lnSpc>
                        <a:spcBef>
                          <a:spcPts val="600"/>
                        </a:spcBef>
                        <a:spcAft>
                          <a:spcPts val="600"/>
                        </a:spcAft>
                        <a:tabLst>
                          <a:tab pos="114300" algn="l"/>
                        </a:tabLst>
                      </a:pPr>
                      <a:r>
                        <a:rPr lang="en-AU" sz="2000" b="0" dirty="0">
                          <a:solidFill>
                            <a:schemeClr val="tx1">
                              <a:lumMod val="75000"/>
                              <a:lumOff val="25000"/>
                            </a:schemeClr>
                          </a:solidFill>
                          <a:effectLst/>
                        </a:rPr>
                        <a:t>Abuse, Neglect and Exploitation</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a:solidFill>
                            <a:schemeClr val="tx1">
                              <a:lumMod val="75000"/>
                              <a:lumOff val="25000"/>
                            </a:schemeClr>
                          </a:solidFill>
                          <a:latin typeface="+mn-lt"/>
                          <a:ea typeface="+mn-ea"/>
                          <a:cs typeface="+mn-cs"/>
                        </a:rPr>
                        <a:t>Watch out for indicators of abuse/neglect (e.g. unexplained bruises, missing jewellery or cash, etc.)</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a:solidFill>
                            <a:schemeClr val="tx1">
                              <a:lumMod val="75000"/>
                              <a:lumOff val="25000"/>
                            </a:schemeClr>
                          </a:solidFill>
                          <a:latin typeface="+mn-lt"/>
                          <a:ea typeface="+mn-ea"/>
                          <a:cs typeface="+mn-cs"/>
                        </a:rPr>
                        <a:t>Follow organisational policies and procedures for reporting and documenting suspected abuse and or neglect.</a:t>
                      </a:r>
                    </a:p>
                  </a:txBody>
                  <a:tcPr marL="68580" marR="68580" marT="0" marB="0" anchor="ctr"/>
                </a:tc>
                <a:extLst>
                  <a:ext uri="{0D108BD9-81ED-4DB2-BD59-A6C34878D82A}">
                    <a16:rowId xmlns:a16="http://schemas.microsoft.com/office/drawing/2014/main" val="3889536964"/>
                  </a:ext>
                </a:extLst>
              </a:tr>
            </a:tbl>
          </a:graphicData>
        </a:graphic>
      </p:graphicFrame>
      <p:pic>
        <p:nvPicPr>
          <p:cNvPr id="7" name="Picture 6">
            <a:extLst>
              <a:ext uri="{FF2B5EF4-FFF2-40B4-BE49-F238E27FC236}">
                <a16:creationId xmlns:a16="http://schemas.microsoft.com/office/drawing/2014/main" id="{D1D5A37F-B669-4701-AA4E-9E67C5B8E6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480737A-23D7-4A0C-ACC1-1C16F1083F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197AF53-4B1E-4137-A1FD-52DCA5FCA6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00595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Table 5">
            <a:extLst>
              <a:ext uri="{FF2B5EF4-FFF2-40B4-BE49-F238E27FC236}">
                <a16:creationId xmlns:a16="http://schemas.microsoft.com/office/drawing/2014/main" id="{05E07249-B378-4891-8103-2E4A2CB6A63A}"/>
              </a:ext>
            </a:extLst>
          </p:cNvPr>
          <p:cNvGraphicFramePr>
            <a:graphicFrameLocks noGrp="1"/>
          </p:cNvGraphicFramePr>
          <p:nvPr>
            <p:extLst>
              <p:ext uri="{D42A27DB-BD31-4B8C-83A1-F6EECF244321}">
                <p14:modId xmlns:p14="http://schemas.microsoft.com/office/powerpoint/2010/main" val="3906425352"/>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val="1019344880"/>
                    </a:ext>
                  </a:extLst>
                </a:gridCol>
                <a:gridCol w="7186607">
                  <a:extLst>
                    <a:ext uri="{9D8B030D-6E8A-4147-A177-3AD203B41FA5}">
                      <a16:colId xmlns:a16="http://schemas.microsoft.com/office/drawing/2014/main"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Social Rights Infringement</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dirty="0">
                          <a:solidFill>
                            <a:schemeClr val="tx1">
                              <a:lumMod val="75000"/>
                              <a:lumOff val="25000"/>
                            </a:schemeClr>
                          </a:solidFill>
                          <a:latin typeface="+mn-lt"/>
                          <a:ea typeface="+mn-ea"/>
                          <a:cs typeface="+mn-cs"/>
                        </a:rPr>
                        <a:t>Support clients in accessing and using feedback and complaints systems.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PH" sz="2000" kern="1200" dirty="0">
                          <a:solidFill>
                            <a:schemeClr val="tx1">
                              <a:lumMod val="75000"/>
                              <a:lumOff val="25000"/>
                            </a:schemeClr>
                          </a:solidFill>
                          <a:latin typeface="+mn-lt"/>
                          <a:ea typeface="+mn-ea"/>
                          <a:cs typeface="+mn-cs"/>
                        </a:rPr>
                        <a:t>Support clients in understanding and exercising their own rights.</a:t>
                      </a:r>
                    </a:p>
                  </a:txBody>
                  <a:tcPr marL="68580" marR="68580" marT="0" marB="0" anchor="ctr"/>
                </a:tc>
                <a:extLst>
                  <a:ext uri="{0D108BD9-81ED-4DB2-BD59-A6C34878D82A}">
                    <a16:rowId xmlns:a16="http://schemas.microsoft.com/office/drawing/2014/main" val="2996857450"/>
                  </a:ext>
                </a:extLst>
              </a:tr>
            </a:tbl>
          </a:graphicData>
        </a:graphic>
      </p:graphicFrame>
      <p:pic>
        <p:nvPicPr>
          <p:cNvPr id="7" name="Picture 6">
            <a:extLst>
              <a:ext uri="{FF2B5EF4-FFF2-40B4-BE49-F238E27FC236}">
                <a16:creationId xmlns:a16="http://schemas.microsoft.com/office/drawing/2014/main" id="{24A5078D-C1D9-4806-B42A-38A184DA35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C703573-08CA-444F-824E-35D15BB7E7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C7A95E-7B4A-4BB6-B7E0-CEADAE0EC2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60487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Table 5">
            <a:extLst>
              <a:ext uri="{FF2B5EF4-FFF2-40B4-BE49-F238E27FC236}">
                <a16:creationId xmlns:a16="http://schemas.microsoft.com/office/drawing/2014/main" id="{05E07249-B378-4891-8103-2E4A2CB6A63A}"/>
              </a:ext>
            </a:extLst>
          </p:cNvPr>
          <p:cNvGraphicFramePr>
            <a:graphicFrameLocks noGrp="1"/>
          </p:cNvGraphicFramePr>
          <p:nvPr>
            <p:extLst>
              <p:ext uri="{D42A27DB-BD31-4B8C-83A1-F6EECF244321}">
                <p14:modId xmlns:p14="http://schemas.microsoft.com/office/powerpoint/2010/main" val="2194213798"/>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val="1019344880"/>
                    </a:ext>
                  </a:extLst>
                </a:gridCol>
                <a:gridCol w="7186607">
                  <a:extLst>
                    <a:ext uri="{9D8B030D-6E8A-4147-A177-3AD203B41FA5}">
                      <a16:colId xmlns:a16="http://schemas.microsoft.com/office/drawing/2014/main"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Fall Risks</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latin typeface="+mn-lt"/>
                          <a:ea typeface="+mn-ea"/>
                          <a:cs typeface="+mn-cs"/>
                        </a:rPr>
                        <a:t>Conduct fall risk assessment according to </a:t>
                      </a:r>
                      <a:r>
                        <a:rPr lang="en-US" sz="2000" kern="1200" dirty="0" err="1">
                          <a:solidFill>
                            <a:schemeClr val="tx1">
                              <a:lumMod val="75000"/>
                              <a:lumOff val="25000"/>
                            </a:schemeClr>
                          </a:solidFill>
                          <a:latin typeface="+mn-lt"/>
                          <a:ea typeface="+mn-ea"/>
                          <a:cs typeface="+mn-cs"/>
                        </a:rPr>
                        <a:t>organisational</a:t>
                      </a:r>
                      <a:r>
                        <a:rPr lang="en-US" sz="2000" kern="1200" dirty="0">
                          <a:solidFill>
                            <a:schemeClr val="tx1">
                              <a:lumMod val="75000"/>
                              <a:lumOff val="25000"/>
                            </a:schemeClr>
                          </a:solidFill>
                          <a:latin typeface="+mn-lt"/>
                          <a:ea typeface="+mn-ea"/>
                          <a:cs typeface="+mn-cs"/>
                        </a:rPr>
                        <a:t> policies and procedures.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latin typeface="+mn-lt"/>
                          <a:ea typeface="+mn-ea"/>
                          <a:cs typeface="+mn-cs"/>
                        </a:rPr>
                        <a:t>Support clients and their carer in managing hazards that increase the risk of falling. </a:t>
                      </a:r>
                    </a:p>
                  </a:txBody>
                  <a:tcPr marL="68580" marR="68580" marT="0" marB="0" anchor="ctr"/>
                </a:tc>
                <a:extLst>
                  <a:ext uri="{0D108BD9-81ED-4DB2-BD59-A6C34878D82A}">
                    <a16:rowId xmlns:a16="http://schemas.microsoft.com/office/drawing/2014/main" val="2996857450"/>
                  </a:ext>
                </a:extLst>
              </a:tr>
            </a:tbl>
          </a:graphicData>
        </a:graphic>
      </p:graphicFrame>
      <p:pic>
        <p:nvPicPr>
          <p:cNvPr id="7" name="Picture 6">
            <a:extLst>
              <a:ext uri="{FF2B5EF4-FFF2-40B4-BE49-F238E27FC236}">
                <a16:creationId xmlns:a16="http://schemas.microsoft.com/office/drawing/2014/main" id="{F99CCC85-38B0-4C07-80FA-70F8EF7B97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7701F0E-BB16-4588-87B8-AA5EB87C2C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4614E6E-8582-4C66-A802-4DD5205CC0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6935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401935"/>
            <a:ext cx="5654675" cy="5857442"/>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Monitor Own Work</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40252" y="1545083"/>
            <a:ext cx="5651748" cy="3767832"/>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tables below for the examples of risks typical in individual support settings and what you can implement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Table 5">
            <a:extLst>
              <a:ext uri="{FF2B5EF4-FFF2-40B4-BE49-F238E27FC236}">
                <a16:creationId xmlns:a16="http://schemas.microsoft.com/office/drawing/2014/main" id="{05E07249-B378-4891-8103-2E4A2CB6A63A}"/>
              </a:ext>
            </a:extLst>
          </p:cNvPr>
          <p:cNvGraphicFramePr>
            <a:graphicFrameLocks noGrp="1"/>
          </p:cNvGraphicFramePr>
          <p:nvPr>
            <p:extLst>
              <p:ext uri="{D42A27DB-BD31-4B8C-83A1-F6EECF244321}">
                <p14:modId xmlns:p14="http://schemas.microsoft.com/office/powerpoint/2010/main" val="3516335714"/>
              </p:ext>
            </p:extLst>
          </p:nvPr>
        </p:nvGraphicFramePr>
        <p:xfrm>
          <a:off x="1017277" y="2812827"/>
          <a:ext cx="9774654" cy="2904685"/>
        </p:xfrm>
        <a:graphic>
          <a:graphicData uri="http://schemas.openxmlformats.org/drawingml/2006/table">
            <a:tbl>
              <a:tblPr firstRow="1" firstCol="1" bandRow="1">
                <a:tableStyleId>{5A111915-BE36-4E01-A7E5-04B1672EAD32}</a:tableStyleId>
              </a:tblPr>
              <a:tblGrid>
                <a:gridCol w="2588047">
                  <a:extLst>
                    <a:ext uri="{9D8B030D-6E8A-4147-A177-3AD203B41FA5}">
                      <a16:colId xmlns:a16="http://schemas.microsoft.com/office/drawing/2014/main" val="1019344880"/>
                    </a:ext>
                  </a:extLst>
                </a:gridCol>
                <a:gridCol w="7186607">
                  <a:extLst>
                    <a:ext uri="{9D8B030D-6E8A-4147-A177-3AD203B41FA5}">
                      <a16:colId xmlns:a16="http://schemas.microsoft.com/office/drawing/2014/main" val="4102060053"/>
                    </a:ext>
                  </a:extLst>
                </a:gridCol>
              </a:tblGrid>
              <a:tr h="864964">
                <a:tc>
                  <a:txBody>
                    <a:bodyPr/>
                    <a:lstStyle/>
                    <a:p>
                      <a:pPr marL="0" marR="64135" indent="-228600" algn="ctr">
                        <a:lnSpc>
                          <a:spcPct val="114000"/>
                        </a:lnSpc>
                        <a:spcBef>
                          <a:spcPts val="600"/>
                        </a:spcBef>
                        <a:spcAft>
                          <a:spcPts val="600"/>
                        </a:spcAft>
                        <a:tabLst>
                          <a:tab pos="114300" algn="l"/>
                        </a:tabLst>
                      </a:pPr>
                      <a:r>
                        <a:rPr lang="en-AU" sz="2000" dirty="0">
                          <a:effectLst/>
                        </a:rPr>
                        <a:t>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4000"/>
                        </a:lnSpc>
                        <a:spcBef>
                          <a:spcPts val="600"/>
                        </a:spcBef>
                        <a:spcAft>
                          <a:spcPts val="600"/>
                        </a:spcAft>
                        <a:tabLst>
                          <a:tab pos="114300" algn="l"/>
                        </a:tabLst>
                      </a:pPr>
                      <a:r>
                        <a:rPr lang="en-AU" sz="2000" dirty="0">
                          <a:effectLst/>
                        </a:rPr>
                        <a:t>Ways to minimise risk</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53238410"/>
                  </a:ext>
                </a:extLst>
              </a:tr>
              <a:tr h="2039721">
                <a:tc>
                  <a:txBody>
                    <a:bodyPr/>
                    <a:lstStyle/>
                    <a:p>
                      <a:pPr marL="0" marR="64135" lvl="0" indent="0" algn="ctr" defTabSz="914400" rtl="0" eaLnBrk="1" latinLnBrk="0" hangingPunct="1">
                        <a:lnSpc>
                          <a:spcPct val="114000"/>
                        </a:lnSpc>
                        <a:spcBef>
                          <a:spcPts val="600"/>
                        </a:spcBef>
                        <a:spcAft>
                          <a:spcPts val="600"/>
                        </a:spcAft>
                        <a:buClr>
                          <a:srgbClr val="1C96D3"/>
                        </a:buClr>
                        <a:buFont typeface="Wingdings" panose="05000000000000000000" pitchFamily="2" charset="2"/>
                        <a:buNone/>
                        <a:tabLst>
                          <a:tab pos="114300" algn="l"/>
                        </a:tabLst>
                      </a:pPr>
                      <a:r>
                        <a:rPr lang="en-PH" sz="2000" b="0" kern="1200" dirty="0">
                          <a:solidFill>
                            <a:schemeClr val="tx1">
                              <a:lumMod val="75000"/>
                              <a:lumOff val="25000"/>
                            </a:schemeClr>
                          </a:solidFill>
                          <a:effectLst/>
                          <a:latin typeface="+mn-lt"/>
                          <a:ea typeface="+mn-ea"/>
                          <a:cs typeface="+mn-cs"/>
                        </a:rPr>
                        <a:t>Fall Risks</a:t>
                      </a:r>
                    </a:p>
                  </a:txBody>
                  <a:tcPr marL="68580" marR="68580" marT="0" marB="0" anchor="ctr"/>
                </a:tc>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latin typeface="+mn-lt"/>
                          <a:ea typeface="+mn-ea"/>
                          <a:cs typeface="+mn-cs"/>
                        </a:rPr>
                        <a:t>Provide anti-slip mats; or support clients to use handrails (as per the </a:t>
                      </a:r>
                      <a:r>
                        <a:rPr lang="en-US" sz="2000" kern="1200" dirty="0" err="1">
                          <a:solidFill>
                            <a:schemeClr val="tx1">
                              <a:lumMod val="75000"/>
                              <a:lumOff val="25000"/>
                            </a:schemeClr>
                          </a:solidFill>
                          <a:latin typeface="+mn-lt"/>
                          <a:ea typeface="+mn-ea"/>
                          <a:cs typeface="+mn-cs"/>
                        </a:rPr>
                        <a:t>individualised</a:t>
                      </a:r>
                      <a:r>
                        <a:rPr lang="en-US" sz="2000" kern="1200" dirty="0">
                          <a:solidFill>
                            <a:schemeClr val="tx1">
                              <a:lumMod val="75000"/>
                              <a:lumOff val="25000"/>
                            </a:schemeClr>
                          </a:solidFill>
                          <a:latin typeface="+mn-lt"/>
                          <a:ea typeface="+mn-ea"/>
                          <a:cs typeface="+mn-cs"/>
                        </a:rPr>
                        <a:t> support plan).</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latin typeface="+mn-lt"/>
                          <a:ea typeface="+mn-ea"/>
                          <a:cs typeface="+mn-cs"/>
                        </a:rPr>
                        <a:t>Follow transfer and mobility plans set out by allied health professionals and assist clients to use equipment. </a:t>
                      </a:r>
                    </a:p>
                  </a:txBody>
                  <a:tcPr marL="68580" marR="68580" marT="0" marB="0" anchor="ctr"/>
                </a:tc>
                <a:extLst>
                  <a:ext uri="{0D108BD9-81ED-4DB2-BD59-A6C34878D82A}">
                    <a16:rowId xmlns:a16="http://schemas.microsoft.com/office/drawing/2014/main" val="2996857450"/>
                  </a:ext>
                </a:extLst>
              </a:tr>
            </a:tbl>
          </a:graphicData>
        </a:graphic>
      </p:graphicFrame>
      <p:pic>
        <p:nvPicPr>
          <p:cNvPr id="7" name="Picture 6">
            <a:extLst>
              <a:ext uri="{FF2B5EF4-FFF2-40B4-BE49-F238E27FC236}">
                <a16:creationId xmlns:a16="http://schemas.microsoft.com/office/drawing/2014/main" id="{4B1DE55C-6D8B-4859-BF7B-A1B3F54311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8D7C447-197E-44DA-9D20-F2E059BE4E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2D6141-9474-440A-B61D-3B49A99ADA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7575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3.2.4 Reporting to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situations of risk must be reported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as it is essential in ensuring the effectiveness of risk management.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Ways to report situations of risk:</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Incident reports </a:t>
            </a:r>
            <a:r>
              <a:rPr lang="en-AU" sz="2200" dirty="0">
                <a:solidFill>
                  <a:schemeClr val="tx1">
                    <a:lumMod val="75000"/>
                    <a:lumOff val="25000"/>
                  </a:schemeClr>
                </a:solidFill>
              </a:rPr>
              <a:t>- </a:t>
            </a:r>
            <a:r>
              <a:rPr lang="en-US" sz="2200" dirty="0">
                <a:solidFill>
                  <a:schemeClr val="tx1">
                    <a:lumMod val="75000"/>
                    <a:lumOff val="25000"/>
                  </a:schemeClr>
                </a:solidFill>
              </a:rPr>
              <a:t>formal documents that record the detail of any unusual occurrence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Hazard log </a:t>
            </a:r>
            <a:r>
              <a:rPr lang="en-AU" sz="2200" dirty="0">
                <a:solidFill>
                  <a:schemeClr val="tx1">
                    <a:lumMod val="75000"/>
                    <a:lumOff val="25000"/>
                  </a:schemeClr>
                </a:solidFill>
              </a:rPr>
              <a:t>- </a:t>
            </a:r>
            <a:r>
              <a:rPr lang="en-US" sz="2200" dirty="0">
                <a:solidFill>
                  <a:schemeClr val="tx1">
                    <a:lumMod val="75000"/>
                    <a:lumOff val="25000"/>
                  </a:schemeClr>
                </a:solidFill>
              </a:rPr>
              <a:t>includes information on the hazards found in the workplace environment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0E272E23-34F5-4B13-A425-C9F710E14C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AE84A61-921C-4379-A1A0-24EF9E3A1B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36CBFB-F6A0-413E-873A-FE582485ED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849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667727" y="231196"/>
            <a:ext cx="5428273" cy="6395608"/>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Involve the Person in Discussions and Identify Need for Changes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48267"/>
            <a:ext cx="5829300" cy="3961466"/>
          </a:xfrm>
          <a:prstGeom prst="rect">
            <a:avLst/>
          </a:prstGeom>
        </p:spPr>
      </p:pic>
    </p:spTree>
    <p:extLst>
      <p:ext uri="{BB962C8B-B14F-4D97-AF65-F5344CB8AC3E}">
        <p14:creationId xmlns:p14="http://schemas.microsoft.com/office/powerpoint/2010/main" val="4170969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are more capable of determining what opportunities they would like to take due to the following reasons: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know and understand their own experiences better than anyone.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feelings or emotions that others may not understand.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desires or preferences that might not make sense to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speak and thus may provide more detailed or specific information on what they need help with.</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C765AF98-585E-4912-AF55-3DC23C52A7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D823704-8732-4EF1-A617-CE5DD3960E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11B0F3C-7B37-448D-BC74-318040B849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781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Involving the client provides the following benefits: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2" name="Diagram 1">
            <a:extLst>
              <a:ext uri="{FF2B5EF4-FFF2-40B4-BE49-F238E27FC236}">
                <a16:creationId xmlns:a16="http://schemas.microsoft.com/office/drawing/2014/main" id="{E6ADEC7C-BE8E-496F-87D0-08BD0E4EA644}"/>
              </a:ext>
            </a:extLst>
          </p:cNvPr>
          <p:cNvGraphicFramePr/>
          <p:nvPr>
            <p:extLst>
              <p:ext uri="{D42A27DB-BD31-4B8C-83A1-F6EECF244321}">
                <p14:modId xmlns:p14="http://schemas.microsoft.com/office/powerpoint/2010/main" val="2884491031"/>
              </p:ext>
            </p:extLst>
          </p:nvPr>
        </p:nvGraphicFramePr>
        <p:xfrm>
          <a:off x="914400" y="2411604"/>
          <a:ext cx="10010775" cy="3647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4CA17B0-6934-49D3-825F-90609940D1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8AC92D2-32BB-4DE7-B7C0-D151D1C84D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9D43E5-0573-4BE6-B553-D5FBCDF45B5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38320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3.3.1 Involving Clients in Discussions About Their Support Services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involving your clients in these discussions: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ensure that the client can properly communicate with you and anyone who is involved 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can directly confirm whether the support services are meeting their goals, needs and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ensure that any changes to be made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suit their preferences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3883B544-9053-4B57-A599-6BF262159A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F725F92-96A4-405A-8C17-7D6F5825E6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D8E2238-4C5B-4BE2-A394-3574A896B8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20231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During the discussion, you may ask questions about clients’ experiences with their support services,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Did the support services meet your needs, goals and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need, goal or preference was not met by the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you think should be done to address the unmet need, goal or preference?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Were there any issues regarding staff availability or resources needed?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do the issues impact the effectiveness of the support services?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E01A591B-8B47-4D37-86A6-F55C41A4CB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0FFBD15-E99C-495D-9322-B0BE6A949B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E4C78A-41F9-4A0F-8E30-21A6EAC527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33744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3.3.2 Confirming Any Requirement for Change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Requirement for change </a:t>
            </a:r>
            <a:r>
              <a:rPr lang="en-US" sz="2200" dirty="0">
                <a:solidFill>
                  <a:schemeClr val="tx1">
                    <a:lumMod val="75000"/>
                    <a:lumOff val="25000"/>
                  </a:schemeClr>
                </a:solidFill>
              </a:rPr>
              <a:t>refers to an aspect of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that has not met the client’s goals, needs or preferences. To identify any requirement for change, you may use the following strategies: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C7852264-E04A-4CFF-8917-D191D6826E64}"/>
              </a:ext>
            </a:extLst>
          </p:cNvPr>
          <p:cNvGraphicFramePr/>
          <p:nvPr>
            <p:extLst>
              <p:ext uri="{D42A27DB-BD31-4B8C-83A1-F6EECF244321}">
                <p14:modId xmlns:p14="http://schemas.microsoft.com/office/powerpoint/2010/main" val="3849331039"/>
              </p:ext>
            </p:extLst>
          </p:nvPr>
        </p:nvGraphicFramePr>
        <p:xfrm>
          <a:off x="924447" y="3104942"/>
          <a:ext cx="10000728" cy="2856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ECD6A48-BBCD-4534-A896-C4C7CB1952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8C6CF5E-EF55-4E40-BBE2-10FEACE9E1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1F07DDC-D201-4278-90B7-BD4A6C4D1D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12703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gain confirmation for the identified requirements for change by doing the following:</a:t>
            </a:r>
          </a:p>
          <a:p>
            <a:pPr marL="457200" indent="-457200">
              <a:lnSpc>
                <a:spcPct val="114000"/>
              </a:lnSpc>
              <a:spcBef>
                <a:spcPts val="600"/>
              </a:spcBef>
              <a:spcAft>
                <a:spcPts val="600"/>
              </a:spcAft>
              <a:buClr>
                <a:srgbClr val="1C96D3"/>
              </a:buClr>
              <a:buFont typeface="+mj-lt"/>
              <a:buAutoNum type="arabicPeriod"/>
            </a:pPr>
            <a:r>
              <a:rPr lang="en-US" sz="2200" dirty="0" err="1">
                <a:solidFill>
                  <a:schemeClr val="tx1">
                    <a:lumMod val="75000"/>
                    <a:lumOff val="25000"/>
                  </a:schemeClr>
                </a:solidFill>
              </a:rPr>
              <a:t>Summarising</a:t>
            </a:r>
            <a:r>
              <a:rPr lang="en-US" sz="2200" dirty="0">
                <a:solidFill>
                  <a:schemeClr val="tx1">
                    <a:lumMod val="75000"/>
                    <a:lumOff val="25000"/>
                  </a:schemeClr>
                </a:solidFill>
              </a:rPr>
              <a:t> your findings – provide your clients with key points so they can share their own input the requirements for change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Asking appropriate questions – ask your client’s about their needs, goals and preferences that were not met. Ask them as well why they feel these were not met and how they think it can be met.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8F7E6A98-4190-4E90-ADF1-8C57599454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FDCB667-2790-484B-949B-F03CE1C387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1901C67-4911-4831-88B7-7E5D085297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98771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gain confirmation for the identified requirements for change by doing the following:</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Presenting a modified care plan – discuss the proposed changes to the care plan with your client and others involved in their care.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Reaching an agreement – discuss the final agreed points to allow for last-minute changes.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2293499E-1466-4F64-BE6A-ADAE60FDD2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ED9FF66-4CA8-436B-8DF2-17F211AC06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1CA8C2-5357-45D0-A2F9-C11FF14A96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0747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ensure that the support you provide is within a quality framework, which is a set of ideas, concepts, findings and laws that support and regulate a system.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standards of support depend on the service delivery model of your organisation. A </a:t>
            </a:r>
            <a:r>
              <a:rPr lang="en-AU" sz="2200" i="1" dirty="0">
                <a:solidFill>
                  <a:schemeClr val="tx1">
                    <a:lumMod val="75000"/>
                    <a:lumOff val="25000"/>
                  </a:schemeClr>
                </a:solidFill>
              </a:rPr>
              <a:t>service delivery model </a:t>
            </a:r>
            <a:r>
              <a:rPr lang="en-AU" sz="2200" dirty="0">
                <a:solidFill>
                  <a:schemeClr val="tx1">
                    <a:lumMod val="75000"/>
                    <a:lumOff val="25000"/>
                  </a:schemeClr>
                </a:solidFill>
              </a:rPr>
              <a:t>describes: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type of services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provides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will provide their services to their clients</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0EEC6E3D-DFEE-4742-94D0-280E0FE089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27F537B-C760-4C28-B9CB-03AA4AD375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20D288-A45F-4D46-9C74-42CD64534A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479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Industry Best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also review current best practice approaches for the delivery of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 when identifying requirements for change which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11" name="Diagram 10">
            <a:extLst>
              <a:ext uri="{FF2B5EF4-FFF2-40B4-BE49-F238E27FC236}">
                <a16:creationId xmlns:a16="http://schemas.microsoft.com/office/drawing/2014/main" id="{5AD6E131-2EF0-441D-B993-9D4FF3B00D48}"/>
              </a:ext>
            </a:extLst>
          </p:cNvPr>
          <p:cNvGraphicFramePr/>
          <p:nvPr>
            <p:extLst>
              <p:ext uri="{D42A27DB-BD31-4B8C-83A1-F6EECF244321}">
                <p14:modId xmlns:p14="http://schemas.microsoft.com/office/powerpoint/2010/main" val="2956317998"/>
              </p:ext>
            </p:extLst>
          </p:nvPr>
        </p:nvGraphicFramePr>
        <p:xfrm>
          <a:off x="954593" y="3356149"/>
          <a:ext cx="9970582" cy="2460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6C41354-BB18-4233-9DC5-E96ED7869C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3AB3CDD-59EC-434D-8DBC-BDF56844B5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B3ECF4C-FDDC-4B29-A69D-2D36780DF9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47258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572248"/>
            <a:ext cx="5654675" cy="571350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3.4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Report and Refer Signs of Additional or Unmet Needs of the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7324" y="1602316"/>
            <a:ext cx="5654675" cy="3769783"/>
          </a:xfrm>
          <a:prstGeom prst="rect">
            <a:avLst/>
          </a:prstGeom>
        </p:spPr>
      </p:pic>
    </p:spTree>
    <p:extLst>
      <p:ext uri="{BB962C8B-B14F-4D97-AF65-F5344CB8AC3E}">
        <p14:creationId xmlns:p14="http://schemas.microsoft.com/office/powerpoint/2010/main" val="3890749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Additional needs </a:t>
            </a:r>
            <a:r>
              <a:rPr lang="en-US" sz="2200" dirty="0">
                <a:solidFill>
                  <a:schemeClr val="tx1">
                    <a:lumMod val="75000"/>
                    <a:lumOff val="25000"/>
                  </a:schemeClr>
                </a:solidFill>
              </a:rPr>
              <a:t>refer to the changing needs of the client. These can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Change in barriers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a:t>
            </a:r>
            <a:r>
              <a:rPr lang="en-US" sz="2200" dirty="0" err="1">
                <a:solidFill>
                  <a:schemeClr val="tx1">
                    <a:lumMod val="75000"/>
                    <a:lumOff val="25000"/>
                  </a:schemeClr>
                </a:solidFill>
              </a:rPr>
              <a:t>contextualises</a:t>
            </a:r>
            <a:r>
              <a:rPr lang="en-US" sz="2200" dirty="0">
                <a:solidFill>
                  <a:schemeClr val="tx1">
                    <a:lumMod val="75000"/>
                    <a:lumOff val="25000"/>
                  </a:schemeClr>
                </a:solidFill>
              </a:rPr>
              <a:t> disability as the barriers people face in society due to their impairments.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Change in interest</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Goals do not depend solely on a person’s skills to live a quality life; they also rely on the person’s level of interest.</a:t>
            </a:r>
            <a:endParaRPr lang="en-PH"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EE118CA3-5229-4305-AB25-D3FE38B8AD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F38A14C-9D02-4420-AA8B-137DE4B128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3E7842-C872-4D9A-9854-9375F407BE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7393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Unmet needs </a:t>
            </a:r>
            <a:r>
              <a:rPr lang="en-US" sz="2200" dirty="0">
                <a:solidFill>
                  <a:schemeClr val="tx1">
                    <a:lumMod val="75000"/>
                    <a:lumOff val="25000"/>
                  </a:schemeClr>
                </a:solidFill>
              </a:rPr>
              <a:t>refer to the needs of clients that were not satisfied by their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a:t>
            </a:r>
            <a:r>
              <a:rPr lang="en-US" sz="2200" dirty="0" err="1">
                <a:solidFill>
                  <a:schemeClr val="tx1">
                    <a:lumMod val="75000"/>
                    <a:lumOff val="25000"/>
                  </a:schemeClr>
                </a:solidFill>
              </a:rPr>
              <a:t>behaviours</a:t>
            </a:r>
            <a:r>
              <a:rPr lang="en-US" sz="2200" dirty="0">
                <a:solidFill>
                  <a:schemeClr val="tx1">
                    <a:lumMod val="75000"/>
                    <a:lumOff val="25000"/>
                  </a:schemeClr>
                </a:solidFill>
              </a:rPr>
              <a:t> are results of unmet needs and could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Biological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Emotional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542EACB2-165B-4A29-913F-85D67900A3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531611A-7EC3-49D5-9A2E-1FCCB3FF80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97CC1A-1926-4050-B151-8839679D1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82137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Additional or Unmet Needs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try the following strategies to </a:t>
            </a:r>
            <a:r>
              <a:rPr lang="en-US" sz="2200" dirty="0" err="1">
                <a:solidFill>
                  <a:schemeClr val="tx1">
                    <a:lumMod val="75000"/>
                    <a:lumOff val="25000"/>
                  </a:schemeClr>
                </a:solidFill>
              </a:rPr>
              <a:t>recognise</a:t>
            </a:r>
            <a:r>
              <a:rPr lang="en-US" sz="2200" dirty="0">
                <a:solidFill>
                  <a:schemeClr val="tx1">
                    <a:lumMod val="75000"/>
                    <a:lumOff val="25000"/>
                  </a:schemeClr>
                </a:solidFill>
              </a:rPr>
              <a:t> when your clients are displaying signs of additional or unmet needs: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A05AFD2A-1B17-4676-97D8-3B832618E035}"/>
              </a:ext>
            </a:extLst>
          </p:cNvPr>
          <p:cNvGraphicFramePr/>
          <p:nvPr>
            <p:extLst>
              <p:ext uri="{D42A27DB-BD31-4B8C-83A1-F6EECF244321}">
                <p14:modId xmlns:p14="http://schemas.microsoft.com/office/powerpoint/2010/main" val="372856591"/>
              </p:ext>
            </p:extLst>
          </p:nvPr>
        </p:nvGraphicFramePr>
        <p:xfrm>
          <a:off x="1045029" y="3315955"/>
          <a:ext cx="9656465" cy="2861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F8FBD86-A1EA-47FF-BB71-B9EB289DBD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B2C65FF-FF00-4E98-8598-5FE49C4D14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94B68C-B2A4-42A0-AAC4-4A396D661A4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6473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3.4.1 Ways of Responding to Additional or Unmet Needs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ways to respond to a client’s additional or unmet needs are: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Discussions</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Discussions</a:t>
            </a:r>
            <a:r>
              <a:rPr lang="en-US" sz="2200" dirty="0">
                <a:solidFill>
                  <a:schemeClr val="tx1">
                    <a:lumMod val="75000"/>
                    <a:lumOff val="25000"/>
                  </a:schemeClr>
                </a:solidFill>
              </a:rPr>
              <a:t> refer to conversations with your clients regarding a specific topic.</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Reporting</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Reporting </a:t>
            </a:r>
            <a:r>
              <a:rPr lang="en-US" sz="2200" dirty="0">
                <a:solidFill>
                  <a:schemeClr val="tx1">
                    <a:lumMod val="75000"/>
                    <a:lumOff val="25000"/>
                  </a:schemeClr>
                </a:solidFill>
              </a:rPr>
              <a:t>can be done in two ways: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9" name="Diagram 8">
            <a:extLst>
              <a:ext uri="{FF2B5EF4-FFF2-40B4-BE49-F238E27FC236}">
                <a16:creationId xmlns:a16="http://schemas.microsoft.com/office/drawing/2014/main" id="{8CB1D385-8C4D-4728-AF4B-BDB4E508CB58}"/>
              </a:ext>
            </a:extLst>
          </p:cNvPr>
          <p:cNvGraphicFramePr/>
          <p:nvPr>
            <p:extLst>
              <p:ext uri="{D42A27DB-BD31-4B8C-83A1-F6EECF244321}">
                <p14:modId xmlns:p14="http://schemas.microsoft.com/office/powerpoint/2010/main" val="3368958128"/>
              </p:ext>
            </p:extLst>
          </p:nvPr>
        </p:nvGraphicFramePr>
        <p:xfrm>
          <a:off x="1266825" y="4490070"/>
          <a:ext cx="9658350" cy="1436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55CE53B-CBA8-48D4-96EB-7FD6EBF687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9C0BE89-6443-47D6-9476-686DB7149B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0452CB4-C8F7-44DA-834D-93F0D356EE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4293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ways to respond to a client’s additional or unmet needs are: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Referrals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referral</a:t>
            </a:r>
            <a:r>
              <a:rPr lang="en-US" sz="2200" dirty="0">
                <a:solidFill>
                  <a:schemeClr val="tx1">
                    <a:lumMod val="75000"/>
                    <a:lumOff val="25000"/>
                  </a:schemeClr>
                </a:solidFill>
              </a:rPr>
              <a:t> is a process of connecting to other staff and support services outside of your area of expertise.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Referrals can be </a:t>
            </a:r>
            <a:r>
              <a:rPr lang="en-US" sz="2200" dirty="0" err="1">
                <a:solidFill>
                  <a:schemeClr val="tx1">
                    <a:lumMod val="75000"/>
                    <a:lumOff val="25000"/>
                  </a:schemeClr>
                </a:solidFill>
              </a:rPr>
              <a:t>categorised</a:t>
            </a:r>
            <a:r>
              <a:rPr lang="en-US" sz="2200" dirty="0">
                <a:solidFill>
                  <a:schemeClr val="tx1">
                    <a:lumMod val="75000"/>
                    <a:lumOff val="25000"/>
                  </a:schemeClr>
                </a:solidFill>
              </a:rPr>
              <a:t> in two ways: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Warm referral</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Cold referral</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CF2201A0-3B29-4DD2-A8EF-B4C2334C26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7ED3634-F143-4471-AB07-122DA038274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3A74267-62D2-432B-AE98-BF6FCC4E6B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9603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3.4.2 Referring Clients According to </a:t>
            </a:r>
            <a:r>
              <a:rPr lang="en-US" b="1" dirty="0" err="1">
                <a:solidFill>
                  <a:srgbClr val="FF595E"/>
                </a:solidFill>
                <a:latin typeface="+mn-lt"/>
              </a:rPr>
              <a:t>Organisational</a:t>
            </a:r>
            <a:r>
              <a:rPr lang="en-US" b="1" dirty="0">
                <a:solidFill>
                  <a:srgbClr val="FF595E"/>
                </a:solidFill>
                <a:latin typeface="+mn-lt"/>
              </a:rPr>
              <a:t> Policies and Procedures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the person to other staff: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9C1449BC-95DA-468D-93FA-B4BB3E4E7796}"/>
              </a:ext>
            </a:extLst>
          </p:cNvPr>
          <p:cNvGraphicFramePr/>
          <p:nvPr>
            <p:extLst>
              <p:ext uri="{D42A27DB-BD31-4B8C-83A1-F6EECF244321}">
                <p14:modId xmlns:p14="http://schemas.microsoft.com/office/powerpoint/2010/main" val="2064716084"/>
              </p:ext>
            </p:extLst>
          </p:nvPr>
        </p:nvGraphicFramePr>
        <p:xfrm>
          <a:off x="1004835" y="2391508"/>
          <a:ext cx="9920340" cy="378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B396A5B-84BD-4317-A3F2-D80C403D9B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4446481-79DD-403B-9FE6-E0D1346E36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E6EC018-B563-40ED-BA08-0E975542A0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3990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the person to other staff: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9C1449BC-95DA-468D-93FA-B4BB3E4E7796}"/>
              </a:ext>
            </a:extLst>
          </p:cNvPr>
          <p:cNvGraphicFramePr/>
          <p:nvPr>
            <p:extLst>
              <p:ext uri="{D42A27DB-BD31-4B8C-83A1-F6EECF244321}">
                <p14:modId xmlns:p14="http://schemas.microsoft.com/office/powerpoint/2010/main" val="2964937758"/>
              </p:ext>
            </p:extLst>
          </p:nvPr>
        </p:nvGraphicFramePr>
        <p:xfrm>
          <a:off x="1004835" y="2391508"/>
          <a:ext cx="9920340" cy="3785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A881D09-AF75-4F42-9D48-5CCEC45BEF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DA82D65-C17C-49CD-A78C-6F9DEED202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16A4FE-37B2-45BD-99A3-CDDDC300DB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8622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Referrals to Other 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to other support services: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what support the client needs.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Develop a list of available support services.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Present the list of available services to the client.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FA0E87B4-98B4-4E7E-98F9-31BA7C84D9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500B91A-D23F-415D-A978-E60840FCC6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04464B-59E0-4315-966C-02F062955A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3893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service delivery models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sector:</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1EACF688-DDF2-4EE5-A4FC-9E6A646CAE11}"/>
              </a:ext>
            </a:extLst>
          </p:cNvPr>
          <p:cNvGraphicFramePr/>
          <p:nvPr>
            <p:extLst>
              <p:ext uri="{D42A27DB-BD31-4B8C-83A1-F6EECF244321}">
                <p14:modId xmlns:p14="http://schemas.microsoft.com/office/powerpoint/2010/main" val="1744960809"/>
              </p:ext>
            </p:extLst>
          </p:nvPr>
        </p:nvGraphicFramePr>
        <p:xfrm>
          <a:off x="964643" y="2471894"/>
          <a:ext cx="9887578" cy="3617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7C48CDE-B6F7-4449-9BBA-B9E24C5F6F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4BB54A2-6DC1-4F56-BCD4-05C6999E71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58EAA43-D479-4971-AF00-2F3E831F273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3811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 when referring to other support services:</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Once the client agrees to a service, contact the service on their behalf with a warm referral.</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Define the role of the service.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Record and report the referrals.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25343828-F8B7-41D1-A182-732EDE24FF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FAD6744-0637-40AD-B188-11ABE414EA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9B0EA7C-1F96-4292-8F85-D6D20715E6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83171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295272"/>
            <a:ext cx="5655600" cy="6267457"/>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3.5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and Report Gaps in Assistive Technology Needs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98681" y="1574377"/>
            <a:ext cx="5682087" cy="3792176"/>
          </a:xfrm>
          <a:prstGeom prst="rect">
            <a:avLst/>
          </a:prstGeom>
        </p:spPr>
      </p:pic>
    </p:spTree>
    <p:extLst>
      <p:ext uri="{BB962C8B-B14F-4D97-AF65-F5344CB8AC3E}">
        <p14:creationId xmlns:p14="http://schemas.microsoft.com/office/powerpoint/2010/main" val="18691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ascertain gaps in assistive technology, you may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feedback from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Observe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client’s support team for their observations.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F00DB414-7063-463D-BA25-16712F12E3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A2233F2-DCAE-49F3-B29D-925B88ABF1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D55D366-23E5-46F0-A369-D57D4D181D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74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582804"/>
            <a:ext cx="5654675" cy="5605199"/>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3.6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Support and Respect the Person During Discussions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7324" y="1895574"/>
            <a:ext cx="5654675" cy="3180754"/>
          </a:xfrm>
          <a:prstGeom prst="rect">
            <a:avLst/>
          </a:prstGeom>
        </p:spPr>
      </p:pic>
    </p:spTree>
    <p:extLst>
      <p:ext uri="{BB962C8B-B14F-4D97-AF65-F5344CB8AC3E}">
        <p14:creationId xmlns:p14="http://schemas.microsoft.com/office/powerpoint/2010/main" val="18826202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identify gaps in assistive technology, you may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clients’ 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their rights, privacy, and dignity.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1993F727-FB8F-4829-B253-104C731750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5445F83-2646-4344-9EF5-3C0F852C24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40DE63-8634-48ED-9A49-E53D0B0971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5219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woman arms raise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9340" t="-4933" r="-41273" b="9863"/>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essential aspect of the wellbeing of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a person to engage in activities and become receptive to strategies designed to address their needs, goals, and preferences.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2" name="Title 1">
            <a:extLst>
              <a:ext uri="{FF2B5EF4-FFF2-40B4-BE49-F238E27FC236}">
                <a16:creationId xmlns:a16="http://schemas.microsoft.com/office/drawing/2014/main" id="{EF4F89D3-57B3-9BB5-2A26-B8A7AA125A5A}"/>
              </a:ext>
            </a:extLst>
          </p:cNvPr>
          <p:cNvSpPr>
            <a:spLocks noGrp="1"/>
          </p:cNvSpPr>
          <p:nvPr>
            <p:ph type="title"/>
          </p:nvPr>
        </p:nvSpPr>
        <p:spPr>
          <a:xfrm>
            <a:off x="4543425" y="365125"/>
            <a:ext cx="6381750" cy="1325563"/>
          </a:xfrm>
        </p:spPr>
        <p:txBody>
          <a:bodyPr vert="horz" lIns="91440" tIns="45720" rIns="91440" bIns="45720" rtlCol="0" anchor="ctr">
            <a:normAutofit/>
          </a:bodyPr>
          <a:lstStyle/>
          <a:p>
            <a:r>
              <a:rPr lang="en-AU" b="1" dirty="0">
                <a:solidFill>
                  <a:srgbClr val="FF595E"/>
                </a:solidFill>
                <a:latin typeface="+mn-lt"/>
              </a:rPr>
              <a:t>3.6.1 Supports Clients’ Self-Determination</a:t>
            </a:r>
            <a:endParaRPr lang="en-AU" b="1" dirty="0">
              <a:solidFill>
                <a:srgbClr val="FF595E"/>
              </a:solidFill>
              <a:highlight>
                <a:srgbClr val="FFFF00"/>
              </a:highlight>
              <a:latin typeface="+mn-lt"/>
            </a:endParaRPr>
          </a:p>
        </p:txBody>
      </p:sp>
      <p:pic>
        <p:nvPicPr>
          <p:cNvPr id="8" name="Picture 7">
            <a:extLst>
              <a:ext uri="{FF2B5EF4-FFF2-40B4-BE49-F238E27FC236}">
                <a16:creationId xmlns:a16="http://schemas.microsoft.com/office/drawing/2014/main" id="{B0DBF700-EE5A-4DEB-BD77-D15118DA05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F44010E-1EC7-45DE-BC5F-351E38DB20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B8A4FDC-EC6D-4690-9809-42EFBDC7B4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676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Internal motivation</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satisfaction of applying oneself is enough to encourage a person to accomplish their goals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External motivation</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external rewards such as praise and approval are used as motivators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others (e.g., family, friends, caregivers)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E0522A08-99AA-417E-A438-DF0E221650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C18E204-6FB9-47F2-9940-867C5954F8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DA46694-A434-4CF7-866B-3721BE08BC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99693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critical factors that can affect a person’s motivation is the theory of self-determination.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a person’s ability to make their own choices, actions and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providing specific needs to allow a person to feel free in directing themself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4CD23690-F2CC-40EE-B05B-8C0EBEE713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AB13A53-0D24-4C37-8A51-2F5D18496D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D9E9E7-FC37-41ED-AEAB-5136209B41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9211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help to address the following needs to allow a person to develop a greater sense of self-determination: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2" name="Diagram 1">
            <a:extLst>
              <a:ext uri="{FF2B5EF4-FFF2-40B4-BE49-F238E27FC236}">
                <a16:creationId xmlns:a16="http://schemas.microsoft.com/office/drawing/2014/main" id="{BB0FC125-E02C-4EE5-952B-F371B51160FB}"/>
              </a:ext>
            </a:extLst>
          </p:cNvPr>
          <p:cNvGraphicFramePr/>
          <p:nvPr>
            <p:extLst>
              <p:ext uri="{D42A27DB-BD31-4B8C-83A1-F6EECF244321}">
                <p14:modId xmlns:p14="http://schemas.microsoft.com/office/powerpoint/2010/main" val="469764968"/>
              </p:ext>
            </p:extLst>
          </p:nvPr>
        </p:nvGraphicFramePr>
        <p:xfrm>
          <a:off x="995423" y="2754775"/>
          <a:ext cx="9929751" cy="3321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E2ACF36-5493-4D9A-931A-A9F52039C0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AA4A543-50DD-4790-8166-EA0BB265ED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55ED6E-6B23-425F-92F5-7A0E62F150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2767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help to address the following needs to allow a person to develop a greater sense of self-determination: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2" name="Diagram 1">
            <a:extLst>
              <a:ext uri="{FF2B5EF4-FFF2-40B4-BE49-F238E27FC236}">
                <a16:creationId xmlns:a16="http://schemas.microsoft.com/office/drawing/2014/main" id="{BB0FC125-E02C-4EE5-952B-F371B51160FB}"/>
              </a:ext>
            </a:extLst>
          </p:cNvPr>
          <p:cNvGraphicFramePr/>
          <p:nvPr>
            <p:extLst>
              <p:ext uri="{D42A27DB-BD31-4B8C-83A1-F6EECF244321}">
                <p14:modId xmlns:p14="http://schemas.microsoft.com/office/powerpoint/2010/main" val="785039390"/>
              </p:ext>
            </p:extLst>
          </p:nvPr>
        </p:nvGraphicFramePr>
        <p:xfrm>
          <a:off x="974022" y="2971146"/>
          <a:ext cx="9815330" cy="2060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1DEDC70-5593-40F9-ADF4-423E518D5C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5B11F51-D8FB-436F-8A14-A8B8D5E69F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FFEC87-3B0D-4450-80FE-D4F72A007B8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2836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service delivery models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sector:</a:t>
            </a:r>
          </a:p>
          <a:p>
            <a:pPr marL="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6" name="Diagram 5">
            <a:extLst>
              <a:ext uri="{FF2B5EF4-FFF2-40B4-BE49-F238E27FC236}">
                <a16:creationId xmlns:a16="http://schemas.microsoft.com/office/drawing/2014/main" id="{1EACF688-DDF2-4EE5-A4FC-9E6A646CAE11}"/>
              </a:ext>
            </a:extLst>
          </p:cNvPr>
          <p:cNvGraphicFramePr/>
          <p:nvPr>
            <p:extLst>
              <p:ext uri="{D42A27DB-BD31-4B8C-83A1-F6EECF244321}">
                <p14:modId xmlns:p14="http://schemas.microsoft.com/office/powerpoint/2010/main" val="2831863389"/>
              </p:ext>
            </p:extLst>
          </p:nvPr>
        </p:nvGraphicFramePr>
        <p:xfrm>
          <a:off x="964643" y="2471894"/>
          <a:ext cx="9887578" cy="3617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4E27D7F-6060-4D49-9844-DF9ED47C1A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7A1F2D0-CDC1-4D26-8B41-821A1D2557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65141E-2ABA-463B-B617-C20E779E9A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72233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support clients’ self-determination when participating in discussions with them and your supervisors,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what motivates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Foster a growth mindset.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 meaningful relationships with the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648A23DE-4E96-41E8-BF4B-139A0893A4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5DB8C7A-ED80-4DC3-B678-95633FF858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42392D8-5483-4FF4-B96B-C7E0095BDB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7933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3.6.2 Respects Clients’ Rights, Privacy and Dignity</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Respect</a:t>
            </a:r>
            <a:r>
              <a:rPr lang="en-US" sz="2200" dirty="0">
                <a:solidFill>
                  <a:schemeClr val="tx1">
                    <a:lumMod val="75000"/>
                    <a:lumOff val="25000"/>
                  </a:schemeClr>
                </a:solidFill>
              </a:rPr>
              <a:t> refers to believing that the person is valued.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respecting your clients’ rights, privacy, and dignity, you can build up their feelings of trust, safety, and wellbeing.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7" name="Content Placeholder 14">
            <a:extLst>
              <a:ext uri="{FF2B5EF4-FFF2-40B4-BE49-F238E27FC236}">
                <a16:creationId xmlns:a16="http://schemas.microsoft.com/office/drawing/2014/main" id="{A5C7F5C3-E5F4-4250-9235-F0F1DECBD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825625"/>
            <a:ext cx="5215376" cy="2750428"/>
          </a:xfrm>
          <a:prstGeom prst="rect">
            <a:avLst/>
          </a:prstGeom>
          <a:noFill/>
          <a:ln>
            <a:noFill/>
          </a:ln>
        </p:spPr>
      </p:pic>
      <p:pic>
        <p:nvPicPr>
          <p:cNvPr id="8" name="Picture 7">
            <a:extLst>
              <a:ext uri="{FF2B5EF4-FFF2-40B4-BE49-F238E27FC236}">
                <a16:creationId xmlns:a16="http://schemas.microsoft.com/office/drawing/2014/main" id="{16BB21E1-264F-4D9B-B22F-367E74684F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514F8CF-64DB-4D11-B5D8-5363CDC347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AF3018-AA3A-493A-A0AD-ACD84150C4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1293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respect clients’ rights, privacy and dignity when participating in discussions with them and your supervisors,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 the client as you would anyone else.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people-first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make assumptions for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a:t>
            </a:r>
            <a:r>
              <a:rPr lang="en-US" sz="2200" dirty="0" err="1">
                <a:solidFill>
                  <a:schemeClr val="tx1">
                    <a:lumMod val="75000"/>
                    <a:lumOff val="25000"/>
                  </a:schemeClr>
                </a:solidFill>
              </a:rPr>
              <a:t>patronising</a:t>
            </a:r>
            <a:r>
              <a:rPr lang="en-US" sz="2200" dirty="0">
                <a:solidFill>
                  <a:schemeClr val="tx1">
                    <a:lumMod val="75000"/>
                    <a:lumOff val="25000"/>
                  </a:schemeClr>
                </a:solidFill>
              </a:rPr>
              <a:t>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client’s choices and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B16B9A1B-D388-4C9D-BE35-0F757404EF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8A6AE1E-BBDC-47B9-8EF6-98FD5A7489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72F5AAA-CE87-4E48-89A6-03D1AB71A9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5078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C48E0242-473E-4505-A4C5-DF67FFFF32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0DF3970-4039-490A-839B-00900145C8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2B4F45E-B644-48D2-AFDD-090E514797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3.1.1 Standards of Support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standard is an established document that sets out rules to ensure quality.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Standards provide a basis for people on what they should expect from a product, service or system.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standards set that a care worker must follow when providing support: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graphicFrame>
        <p:nvGraphicFramePr>
          <p:cNvPr id="10" name="Diagram 9">
            <a:extLst>
              <a:ext uri="{FF2B5EF4-FFF2-40B4-BE49-F238E27FC236}">
                <a16:creationId xmlns:a16="http://schemas.microsoft.com/office/drawing/2014/main" id="{8A0077CB-C941-4E26-BF73-22F4A9CC3ED6}"/>
              </a:ext>
            </a:extLst>
          </p:cNvPr>
          <p:cNvGraphicFramePr/>
          <p:nvPr>
            <p:extLst>
              <p:ext uri="{D42A27DB-BD31-4B8C-83A1-F6EECF244321}">
                <p14:modId xmlns:p14="http://schemas.microsoft.com/office/powerpoint/2010/main" val="3385621832"/>
              </p:ext>
            </p:extLst>
          </p:nvPr>
        </p:nvGraphicFramePr>
        <p:xfrm>
          <a:off x="984738" y="3888712"/>
          <a:ext cx="9807191" cy="205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C7D354B-5FF6-40D6-B449-8A3DE39886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9C8A234-035A-408D-837D-8CEB3CF9FF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167796-55D8-42D1-9A01-2518A0EF94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96263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standards set that a care worker must follow when providing support: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Legislated and statutory standards </a:t>
            </a:r>
            <a:r>
              <a:rPr lang="en-US" sz="2200" dirty="0">
                <a:solidFill>
                  <a:schemeClr val="tx1">
                    <a:lumMod val="75000"/>
                    <a:lumOff val="25000"/>
                  </a:schemeClr>
                </a:solidFill>
              </a:rPr>
              <a:t>are required by established laws and rules. A state or territory sets these laws and regulations.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Professional standards </a:t>
            </a:r>
            <a:r>
              <a:rPr lang="en-US" sz="2200" dirty="0">
                <a:solidFill>
                  <a:schemeClr val="tx1">
                    <a:lumMod val="75000"/>
                    <a:lumOff val="25000"/>
                  </a:schemeClr>
                </a:solidFill>
              </a:rPr>
              <a:t>define the nature and quality of care provided. Professional standards guide the practice, interactions and relationships of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Ethical standards </a:t>
            </a:r>
            <a:r>
              <a:rPr lang="en-US" sz="2200" dirty="0">
                <a:solidFill>
                  <a:schemeClr val="tx1">
                    <a:lumMod val="75000"/>
                    <a:lumOff val="25000"/>
                  </a:schemeClr>
                </a:solidFill>
              </a:rPr>
              <a:t>are established by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communicate their moral values. They serve as a reference during decision making and guide a support worker’s </a:t>
            </a:r>
            <a:r>
              <a:rPr lang="en-US" sz="2200" dirty="0" err="1">
                <a:solidFill>
                  <a:schemeClr val="tx1">
                    <a:lumMod val="75000"/>
                    <a:lumOff val="25000"/>
                  </a:schemeClr>
                </a:solidFill>
              </a:rPr>
              <a:t>behaviour</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715C6443-6197-47EC-9E12-E3D3498363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73D8608-B3A8-4890-9F0F-0C1B47CA02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9246AE8-059B-4EBE-9780-09839E3645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0872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disability support worker must follow the National Standards for Disability Services’ six national standards: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Participation and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Individual outcomes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Feedback and complaints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Service access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Service management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Monitor Support Activities</a:t>
            </a:r>
            <a:endParaRPr lang="en-PH" sz="1050" i="1" dirty="0"/>
          </a:p>
        </p:txBody>
      </p:sp>
      <p:pic>
        <p:nvPicPr>
          <p:cNvPr id="6" name="Picture 5">
            <a:extLst>
              <a:ext uri="{FF2B5EF4-FFF2-40B4-BE49-F238E27FC236}">
                <a16:creationId xmlns:a16="http://schemas.microsoft.com/office/drawing/2014/main" id="{70D70DC6-4E91-42FC-9A7B-043E876945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86ACB96-70B5-499A-92D3-B8C6094A4B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7F0DEEF-B6DA-4828-B908-3C69BDECE1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421758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E933292A-16B8-46E8-A64A-735E2FA9C2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schemas.openxmlformats.org/package/2006/metadata/core-properties"/>
    <ds:schemaRef ds:uri="http://schemas.microsoft.com/sharepoint/v3"/>
    <ds:schemaRef ds:uri="http://www.w3.org/XML/1998/namespace"/>
    <ds:schemaRef ds:uri="http://purl.org/dc/elements/1.1/"/>
    <ds:schemaRef ds:uri="9070b689-7605-479f-8804-a59ee445c744"/>
    <ds:schemaRef ds:uri="http://schemas.microsoft.com/office/2006/metadata/properties"/>
    <ds:schemaRef ds:uri="http://schemas.microsoft.com/office/2006/documentManagement/types"/>
    <ds:schemaRef ds:uri="http://schemas.microsoft.com/office/infopath/2007/PartnerControls"/>
    <ds:schemaRef ds:uri="6cecd733-34d5-425b-8041-9161b6f347cb"/>
    <ds:schemaRef ds:uri="http://purl.org/dc/dcmitype/"/>
    <ds:schemaRef ds:uri="http://purl.org/dc/terms/"/>
    <ds:schemaRef ds:uri="29a6e72c-4bd6-4753-a151-c4743ef85a8a"/>
    <ds:schemaRef ds:uri="4dad8055-0b31-433a-8243-67070a30e3d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1033</TotalTime>
  <Words>3242</Words>
  <Application>Microsoft Office PowerPoint</Application>
  <PresentationFormat>Widescreen</PresentationFormat>
  <Paragraphs>375</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Calibri Light</vt:lpstr>
      <vt:lpstr>Courier New</vt:lpstr>
      <vt:lpstr>Wingdings</vt:lpstr>
      <vt:lpstr>Office Theme</vt:lpstr>
      <vt:lpstr>Monitor Support Activities</vt:lpstr>
      <vt:lpstr>PowerPoint Presentation</vt:lpstr>
      <vt:lpstr>3.1   Monitor Own Work</vt:lpstr>
      <vt:lpstr>PowerPoint Presentation</vt:lpstr>
      <vt:lpstr>PowerPoint Presentation</vt:lpstr>
      <vt:lpstr>PowerPoint Presentation</vt:lpstr>
      <vt:lpstr>3.1.1 Standards of Support</vt:lpstr>
      <vt:lpstr>PowerPoint Presentation</vt:lpstr>
      <vt:lpstr>PowerPoint Presentation</vt:lpstr>
      <vt:lpstr>PowerPoint Presentation</vt:lpstr>
      <vt:lpstr>3.1.2 Monitoring Own Work to Ensure the Standard of Support is Maintained</vt:lpstr>
      <vt:lpstr>3.2   Identify, Respond to and Report Situations of Risks </vt:lpstr>
      <vt:lpstr>PowerPoint Presentation</vt:lpstr>
      <vt:lpstr>3.2.1 Situations of Potential or Actual Risk</vt:lpstr>
      <vt:lpstr>PowerPoint Presentation</vt:lpstr>
      <vt:lpstr>PowerPoint Presentation</vt:lpstr>
      <vt:lpstr>PowerPoint Presentation</vt:lpstr>
      <vt:lpstr>3.2.2 Recognising and Responding to Situations of Potential or Actual Risk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3.2.3 Ways to Respond to Identified Risks </vt:lpstr>
      <vt:lpstr>PowerPoint Presentation</vt:lpstr>
      <vt:lpstr>PowerPoint Presentation</vt:lpstr>
      <vt:lpstr>PowerPoint Presentation</vt:lpstr>
      <vt:lpstr>3.2.4 Reporting to Supervisor</vt:lpstr>
      <vt:lpstr>3.3   Involve the Person in Discussions and Identify Need for Changes</vt:lpstr>
      <vt:lpstr>PowerPoint Presentation</vt:lpstr>
      <vt:lpstr>PowerPoint Presentation</vt:lpstr>
      <vt:lpstr>3.3.1 Involving Clients in Discussions About Their Support Services</vt:lpstr>
      <vt:lpstr>PowerPoint Presentation</vt:lpstr>
      <vt:lpstr>3.3.2 Confirming Any Requirement for Change</vt:lpstr>
      <vt:lpstr>PowerPoint Presentation</vt:lpstr>
      <vt:lpstr>PowerPoint Presentation</vt:lpstr>
      <vt:lpstr>PowerPoint Presentation</vt:lpstr>
      <vt:lpstr>3.4   Identify, Report and Refer Signs of Additional or Unmet Needs of the Person</vt:lpstr>
      <vt:lpstr>PowerPoint Presentation</vt:lpstr>
      <vt:lpstr>PowerPoint Presentation</vt:lpstr>
      <vt:lpstr>PowerPoint Presentation</vt:lpstr>
      <vt:lpstr>3.4.1 Ways of Responding to Additional or Unmet Needs</vt:lpstr>
      <vt:lpstr>PowerPoint Presentation</vt:lpstr>
      <vt:lpstr>3.4.2 Referring Clients According to Organisational Policies and Procedures</vt:lpstr>
      <vt:lpstr>PowerPoint Presentation</vt:lpstr>
      <vt:lpstr>PowerPoint Presentation</vt:lpstr>
      <vt:lpstr>PowerPoint Presentation</vt:lpstr>
      <vt:lpstr>3.5   Identify and Report Gaps in Assistive Technology Needs </vt:lpstr>
      <vt:lpstr>PowerPoint Presentation</vt:lpstr>
      <vt:lpstr>3.6   Support and Respect the Person During Discussions </vt:lpstr>
      <vt:lpstr>PowerPoint Presentation</vt:lpstr>
      <vt:lpstr>3.6.1 Supports Clients’ Self-Determination</vt:lpstr>
      <vt:lpstr>PowerPoint Presentation</vt:lpstr>
      <vt:lpstr>PowerPoint Presentation</vt:lpstr>
      <vt:lpstr>PowerPoint Presentation</vt:lpstr>
      <vt:lpstr>PowerPoint Presentation</vt:lpstr>
      <vt:lpstr>PowerPoint Presentation</vt:lpstr>
      <vt:lpstr>3.6.2 Respects Clients’ Rights, Privacy and Dignity</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25</cp:revision>
  <dcterms:created xsi:type="dcterms:W3CDTF">2020-09-30T05:05:23Z</dcterms:created>
  <dcterms:modified xsi:type="dcterms:W3CDTF">2023-12-11T07:03:39Z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2023-01-12T14:57:39Z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1e3f63a5-6dc1-4a1b-8c6c-ab44c958e03c</vt:lpwstr>
  </property>
  <property fmtid="{D5CDD505-2E9C-101B-9397-08002B2CF9AE}" pid="10" name="MSIP_Label_c1019aa4-092a-489f-a93b-50ae2bbd82bd_ContentBits">
    <vt:lpwstr>0</vt:lpwstr>
  </property>
  <property fmtid="{D5CDD505-2E9C-101B-9397-08002B2CF9AE}" pid="11" name="Order">
    <vt:lpwstr>94950500.0000000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